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4192" r:id="rId4"/>
    <p:sldId id="4193" r:id="rId5"/>
    <p:sldId id="270" r:id="rId6"/>
    <p:sldId id="291" r:id="rId7"/>
    <p:sldId id="381" r:id="rId8"/>
    <p:sldId id="383" r:id="rId9"/>
    <p:sldId id="4194" r:id="rId10"/>
    <p:sldId id="1854" r:id="rId11"/>
    <p:sldId id="4195" r:id="rId12"/>
    <p:sldId id="293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A52D2-D50C-B74D-96AE-72F3B8786633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B1298-72D6-5544-A13E-2EEFA45F9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4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4F25A0-C7C8-9E4B-9FA9-9E10FC7455CA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7409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3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8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2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8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0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2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6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A2A-5298-4C1D-BE5E-A38E21477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2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99BE6-FE89-4161-B814-DAF76CEA44C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8A2A-5298-4C1D-BE5E-A38E214773A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26" name="Picture 2" descr="C:\Users\h07175531\AppData\Local\Microsoft\Windows\Temporary Internet Files\Content.Outlook\36NIM2I0\Soar Development Logo Design Final-0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41" y="188640"/>
            <a:ext cx="162933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Feeling Accepted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Claire Burgess</a:t>
            </a:r>
          </a:p>
          <a:p>
            <a:r>
              <a:rPr lang="en-GB" dirty="0"/>
              <a:t>Soar Development Ltd</a:t>
            </a:r>
          </a:p>
        </p:txBody>
      </p:sp>
    </p:spTree>
    <p:extLst>
      <p:ext uri="{BB962C8B-B14F-4D97-AF65-F5344CB8AC3E}">
        <p14:creationId xmlns:p14="http://schemas.microsoft.com/office/powerpoint/2010/main" val="149408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1F8F-5C0F-B245-B52F-ABED3348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Effective group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1C51-F854-3847-9E4F-44913CF4B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73" y="1531219"/>
            <a:ext cx="5560996" cy="4114800"/>
          </a:xfrm>
        </p:spPr>
        <p:txBody>
          <a:bodyPr>
            <a:normAutofit/>
          </a:bodyPr>
          <a:lstStyle/>
          <a:p>
            <a:r>
              <a:rPr lang="en-US" sz="2400" dirty="0"/>
              <a:t>All work to strengths – learning what each does well</a:t>
            </a:r>
          </a:p>
          <a:p>
            <a:r>
              <a:rPr lang="en-US" sz="2400" dirty="0"/>
              <a:t>Work together to achieve goals</a:t>
            </a:r>
          </a:p>
          <a:p>
            <a:r>
              <a:rPr lang="en-US" sz="2400" dirty="0"/>
              <a:t>Work together on challenges – acknowledge change</a:t>
            </a:r>
          </a:p>
          <a:p>
            <a:r>
              <a:rPr lang="en-US" sz="2400" dirty="0"/>
              <a:t>Support each other through ups and downs</a:t>
            </a:r>
          </a:p>
          <a:p>
            <a:r>
              <a:rPr lang="en-US" sz="2400" dirty="0"/>
              <a:t>Note positives – 2:1 feedback ratio as well as reflection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ircles of control and influence">
            <a:extLst>
              <a:ext uri="{FF2B5EF4-FFF2-40B4-BE49-F238E27FC236}">
                <a16:creationId xmlns:a16="http://schemas.microsoft.com/office/drawing/2014/main" id="{515B9481-127B-7945-A30C-67483A0F0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6796" y="2627696"/>
            <a:ext cx="2813786" cy="2110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334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214F-E7CC-E540-BC8A-2D1BF290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592A7-0396-6E4E-AE22-1D28F8BB0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Share thoughts and tips on developing relationships with others, particularly those from different backgrounds and age groups. </a:t>
            </a:r>
          </a:p>
          <a:p>
            <a:pPr marL="0" indent="0" algn="ctr">
              <a:buNone/>
            </a:pPr>
            <a:endParaRPr lang="en-GB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accent4"/>
                </a:solidFill>
              </a:rPr>
              <a:t>Which of the ideas shared here would help you to do this in a new situation?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06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921D-0842-DD45-BEC1-347748F2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Adult Ambassador</a:t>
            </a:r>
          </a:p>
        </p:txBody>
      </p:sp>
    </p:spTree>
    <p:extLst>
      <p:ext uri="{BB962C8B-B14F-4D97-AF65-F5344CB8AC3E}">
        <p14:creationId xmlns:p14="http://schemas.microsoft.com/office/powerpoint/2010/main" val="415943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12C8-5230-5842-AD76-6B2DB68A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9248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3B48-204F-8F43-B4C9-0C54E378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Imposter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B289-F9A7-D942-BB7E-FADCD2F09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When self-doubt turns into fear of being found out as a phony/fraud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Belief that the confidence others have in your abilities is wrong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70% of people have experienced it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>
                <a:solidFill>
                  <a:schemeClr val="accent4"/>
                </a:solidFill>
              </a:rPr>
              <a:t>Try to look objectively at success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>
                <a:solidFill>
                  <a:schemeClr val="accent4"/>
                </a:solidFill>
              </a:rPr>
              <a:t>What you have achieved and what you did to make that happen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214D657-96AC-EC4C-8063-0C6CB2D6E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84" y="2348706"/>
            <a:ext cx="3456616" cy="2592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56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FABE-C517-7B44-96D8-25A9AA7A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Learning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969D3-DF69-D344-A8CE-C9BC1333F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4"/>
                </a:solidFill>
              </a:rPr>
              <a:t>Activists: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Involve fully in new experiences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Enthusiastic about the new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Act first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Bored with implementation and long term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Learn by doing, doing, doing</a:t>
            </a:r>
          </a:p>
          <a:p>
            <a:pPr marL="457189" indent="-457189">
              <a:buClr>
                <a:schemeClr val="tx1"/>
              </a:buClr>
            </a:pPr>
            <a:endParaRPr lang="en-GB" dirty="0"/>
          </a:p>
          <a:p>
            <a:pPr marL="0" indent="0">
              <a:buClr>
                <a:schemeClr val="tx1"/>
              </a:buClr>
              <a:buNone/>
            </a:pPr>
            <a:r>
              <a:rPr lang="en-GB" dirty="0">
                <a:solidFill>
                  <a:schemeClr val="accent4"/>
                </a:solidFill>
              </a:rPr>
              <a:t>Reflectors: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 Stand back and think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Collect data, think about it before coming to conclusion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Consider all possible angles before making a move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Prefer to take a back seat in meetings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Enjoy observing others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93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2EEC-6DA7-2744-A9A9-D708D8CD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Learning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0BE2-962F-AE48-90E7-FC4ED1913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4"/>
                </a:solidFill>
              </a:rPr>
              <a:t>Theorists: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Often create complex and logically sound theories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Think problems through in step-by-step way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Keen on basic assumptions, principles, theories and models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Often ask “does it make sense”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Tend to be detached, analytical and objective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GB" dirty="0">
                <a:solidFill>
                  <a:schemeClr val="accent4"/>
                </a:solidFill>
              </a:rPr>
              <a:t>Pragmatists: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Keen on trying out ideas, theories and techniques to see if work in practice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Search out new ideas and experiment with applications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Come back from courses wanting to try out all ideas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Enjoy making practical decisions and solving problems</a:t>
            </a:r>
          </a:p>
          <a:p>
            <a:pPr marL="457189" indent="-457189">
              <a:buClr>
                <a:schemeClr val="tx1"/>
              </a:buClr>
            </a:pPr>
            <a:r>
              <a:rPr lang="en-GB" dirty="0"/>
              <a:t>Act quickly and confidently on ideas that attract them</a:t>
            </a:r>
          </a:p>
          <a:p>
            <a:pPr marL="0" indent="0">
              <a:buClr>
                <a:schemeClr val="tx1"/>
              </a:buClr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95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808645"/>
            <a:ext cx="8229600" cy="94096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Personality</a:t>
            </a:r>
            <a:br>
              <a:rPr lang="en-GB" sz="4000" dirty="0">
                <a:solidFill>
                  <a:srgbClr val="009999"/>
                </a:solidFill>
              </a:rPr>
            </a:br>
            <a:endParaRPr lang="en-GB" sz="4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566010"/>
              </p:ext>
            </p:extLst>
          </p:nvPr>
        </p:nvGraphicFramePr>
        <p:xfrm>
          <a:off x="1259632" y="2276872"/>
          <a:ext cx="7072313" cy="330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Scale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Openness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Imaginative, curious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Down to earth,</a:t>
                      </a:r>
                      <a:r>
                        <a:rPr lang="en-GB" baseline="0" dirty="0"/>
                        <a:t> conventional</a:t>
                      </a:r>
                      <a:endParaRPr lang="en-GB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Conscientiousness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Well organised, punctual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Disorganised, poor time keeping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Extraversion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Talkative, joiner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Reserved, passive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Agreeableness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Good natured, lenient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Critical, irritable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Neuroticism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Worried, temperamental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Calm, even-tempered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11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214F-E7CC-E540-BC8A-2D1BF290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592A7-0396-6E4E-AE22-1D28F8BB0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How could you lessen the impact of Imposter Syndrome if it occurs?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Which learning/personality style do you identify with? How could this understanding help you to understand others (and they understand you)?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80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FF737-3B92-4440-A779-E4A771E9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4364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Communication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8ACBF-E2CC-2D4E-A25D-2C1A780B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132856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E5D5-CA69-B842-801E-30EFF6F0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72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Communication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8F1C8-84CE-1B4A-BC95-B47447585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0848"/>
            <a:ext cx="574291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5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8B3D-FC7C-7D44-A8F0-58802C16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Building rapport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4DA63-33FA-0D4D-8E0B-27A1C012A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Shared interests</a:t>
            </a:r>
          </a:p>
          <a:p>
            <a:r>
              <a:rPr lang="en-GB" dirty="0"/>
              <a:t>Listening</a:t>
            </a:r>
          </a:p>
          <a:p>
            <a:r>
              <a:rPr lang="en-GB" dirty="0"/>
              <a:t>Respect</a:t>
            </a:r>
          </a:p>
          <a:p>
            <a:r>
              <a:rPr lang="en-GB" dirty="0"/>
              <a:t>Give and take</a:t>
            </a:r>
          </a:p>
          <a:p>
            <a:r>
              <a:rPr lang="en-GB" dirty="0"/>
              <a:t>Values</a:t>
            </a:r>
          </a:p>
        </p:txBody>
      </p:sp>
      <p:pic>
        <p:nvPicPr>
          <p:cNvPr id="4" name="Picture 4" descr="C:\Documents and Settings\cburgess\Local Settings\Temporary Internet Files\Content.IE5\NBX7165O\MC900391024[1].wmf">
            <a:extLst>
              <a:ext uri="{FF2B5EF4-FFF2-40B4-BE49-F238E27FC236}">
                <a16:creationId xmlns:a16="http://schemas.microsoft.com/office/drawing/2014/main" id="{9B49A675-A315-1D48-A1BC-0D66552BA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4180"/>
            <a:ext cx="21764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43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400</Words>
  <Application>Microsoft Macintosh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Feeling Accepted</vt:lpstr>
      <vt:lpstr>Imposter Syndrome</vt:lpstr>
      <vt:lpstr>Learning Styles</vt:lpstr>
      <vt:lpstr>Learning Styles</vt:lpstr>
      <vt:lpstr>Personality </vt:lpstr>
      <vt:lpstr>Discussion</vt:lpstr>
      <vt:lpstr>Communication process</vt:lpstr>
      <vt:lpstr>Communication method</vt:lpstr>
      <vt:lpstr>Building rapport</vt:lpstr>
      <vt:lpstr>Effective group working</vt:lpstr>
      <vt:lpstr>Discussion</vt:lpstr>
      <vt:lpstr>Adult Ambassador</vt:lpstr>
      <vt:lpstr>Questions?</vt:lpstr>
    </vt:vector>
  </TitlesOfParts>
  <Company>Barclays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Burgess, Stuart : Barclaycard</dc:creator>
  <cp:lastModifiedBy>Claire Burgess</cp:lastModifiedBy>
  <cp:revision>5</cp:revision>
  <dcterms:created xsi:type="dcterms:W3CDTF">2014-06-11T12:56:59Z</dcterms:created>
  <dcterms:modified xsi:type="dcterms:W3CDTF">2022-03-04T16:46:56Z</dcterms:modified>
</cp:coreProperties>
</file>