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3" r:id="rId4"/>
    <p:sldId id="294" r:id="rId5"/>
    <p:sldId id="259" r:id="rId6"/>
    <p:sldId id="291" r:id="rId7"/>
    <p:sldId id="265" r:id="rId8"/>
    <p:sldId id="297" r:id="rId9"/>
    <p:sldId id="295" r:id="rId10"/>
    <p:sldId id="29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13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38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4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42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48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0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9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2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2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6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42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8A2A-5298-4C1D-BE5E-A38E214773A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26" name="Picture 2" descr="C:\Users\h07175531\AppData\Local\Microsoft\Windows\Temporary Internet Files\Content.Outlook\36NIM2I0\Soar Development Logo Design Final-0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641" y="188640"/>
            <a:ext cx="162933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4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Lack of confidence and fear of failure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Claire Burgess</a:t>
            </a:r>
          </a:p>
          <a:p>
            <a:r>
              <a:rPr lang="en-GB"/>
              <a:t>Soar Development Ltd</a:t>
            </a:r>
          </a:p>
        </p:txBody>
      </p:sp>
    </p:spTree>
    <p:extLst>
      <p:ext uri="{BB962C8B-B14F-4D97-AF65-F5344CB8AC3E}">
        <p14:creationId xmlns:p14="http://schemas.microsoft.com/office/powerpoint/2010/main" val="149408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A12C8-5230-5842-AD76-6B2DB68A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9248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90C8-F8FB-484C-876E-809ECFBD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Confidence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7FF7-9D5A-724F-9082-D222BCA83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Following from self-belief - show yourself you can do it! Develop through practice.</a:t>
            </a:r>
          </a:p>
          <a:p>
            <a:r>
              <a:rPr lang="en-US" dirty="0"/>
              <a:t>Body language</a:t>
            </a:r>
          </a:p>
          <a:p>
            <a:pPr lvl="1"/>
            <a:r>
              <a:rPr lang="en-US" sz="2800" dirty="0"/>
              <a:t>‘Power pose’</a:t>
            </a:r>
          </a:p>
          <a:p>
            <a:pPr lvl="1"/>
            <a:r>
              <a:rPr lang="en-US" sz="2800" dirty="0"/>
              <a:t>Eye contact</a:t>
            </a:r>
          </a:p>
          <a:p>
            <a:pPr lvl="1"/>
            <a:r>
              <a:rPr lang="en-US" sz="2800" dirty="0"/>
              <a:t>Own your space</a:t>
            </a:r>
          </a:p>
          <a:p>
            <a:r>
              <a:rPr lang="en-US" dirty="0"/>
              <a:t>Act ‘as if’ </a:t>
            </a:r>
          </a:p>
        </p:txBody>
      </p:sp>
      <p:pic>
        <p:nvPicPr>
          <p:cNvPr id="1026" name="Picture 2" descr="Power pose by Amy Cuddy at PopTech 2011 | Erik (HASH ...">
            <a:extLst>
              <a:ext uri="{FF2B5EF4-FFF2-40B4-BE49-F238E27FC236}">
                <a16:creationId xmlns:a16="http://schemas.microsoft.com/office/drawing/2014/main" id="{F4D01071-8E42-8A40-9684-3EE2A0524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476"/>
          <a:stretch/>
        </p:blipFill>
        <p:spPr bwMode="auto">
          <a:xfrm>
            <a:off x="5004048" y="1600200"/>
            <a:ext cx="3682752" cy="412717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8AAA5-7852-AF4D-AF95-69E45F226EC3}"/>
              </a:ext>
            </a:extLst>
          </p:cNvPr>
          <p:cNvSpPr txBox="1"/>
          <p:nvPr/>
        </p:nvSpPr>
        <p:spPr>
          <a:xfrm>
            <a:off x="5518448" y="590993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Amy Cuddy’s ‘Power Pose’</a:t>
            </a:r>
          </a:p>
        </p:txBody>
      </p:sp>
    </p:spTree>
    <p:extLst>
      <p:ext uri="{BB962C8B-B14F-4D97-AF65-F5344CB8AC3E}">
        <p14:creationId xmlns:p14="http://schemas.microsoft.com/office/powerpoint/2010/main" val="70319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BEDE3-BD30-4743-8350-A24264FF9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Importance of practice</a:t>
            </a:r>
          </a:p>
        </p:txBody>
      </p:sp>
      <p:pic>
        <p:nvPicPr>
          <p:cNvPr id="1026" name="Picture 2" descr="Quick Guide on how to leave the comfort zone at work ...">
            <a:extLst>
              <a:ext uri="{FF2B5EF4-FFF2-40B4-BE49-F238E27FC236}">
                <a16:creationId xmlns:a16="http://schemas.microsoft.com/office/drawing/2014/main" id="{F11EC84A-BEEA-2849-8BAC-E944EAAFB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600200"/>
            <a:ext cx="488716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5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12E5-F38A-7144-BE7D-6A2E09D1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Self-talk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018F9-15A5-1343-838B-D712597B9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are what you tell yourself – try to develop a positive self-talk rather than negative</a:t>
            </a:r>
          </a:p>
          <a:p>
            <a:r>
              <a:rPr lang="en-US" dirty="0"/>
              <a:t>We are our own worst critics! But would you talk to a friend the way you talk to yourself sometimes?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Watch out for the ’mind monkeys’</a:t>
            </a:r>
          </a:p>
          <a:p>
            <a:r>
              <a:rPr lang="en-US" dirty="0"/>
              <a:t>Notice it and balance with kind words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Focus on positives not just negatives, in the present and when thinking about the past</a:t>
            </a:r>
          </a:p>
        </p:txBody>
      </p:sp>
    </p:spTree>
    <p:extLst>
      <p:ext uri="{BB962C8B-B14F-4D97-AF65-F5344CB8AC3E}">
        <p14:creationId xmlns:p14="http://schemas.microsoft.com/office/powerpoint/2010/main" val="377626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Fixed vs. Growth mindset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Carol Dweck</a:t>
            </a:r>
          </a:p>
          <a:p>
            <a:r>
              <a:rPr lang="en-US" sz="2800" dirty="0"/>
              <a:t>Fixed mindset= belief that your qualities and intelligence are carved in stone</a:t>
            </a:r>
          </a:p>
          <a:p>
            <a:r>
              <a:rPr lang="en-US" sz="2800" dirty="0"/>
              <a:t>Growth mindset= everyone can change and grow through learning and experience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/>
                </a:solidFill>
              </a:rPr>
              <a:t>Failure is to be feared vs. failure is learning</a:t>
            </a:r>
          </a:p>
          <a:p>
            <a:pPr marL="0" indent="0">
              <a:buNone/>
            </a:pPr>
            <a:r>
              <a:rPr lang="en-US" sz="2800" dirty="0"/>
              <a:t>‘Learners vs. non-learners’</a:t>
            </a:r>
          </a:p>
          <a:p>
            <a:pPr marL="0" indent="0">
              <a:buNone/>
            </a:pPr>
            <a:r>
              <a:rPr lang="en-US" sz="2800" dirty="0"/>
              <a:t>Expectations of yourself (and others’ expectations)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B8E78-E4A4-6545-98F0-FE8E1812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75846"/>
            <a:ext cx="1663335" cy="12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5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3214F-E7CC-E540-BC8A-2D1BF290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592A7-0396-6E4E-AE22-1D28F8BB0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What can you do personally to move out of your comfort zone and to move to a growth mindset?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400" dirty="0">
                <a:solidFill>
                  <a:schemeClr val="accent4"/>
                </a:solidFill>
              </a:rPr>
              <a:t>Explore your thoughts on these areas and decide what small actions you can commit to.</a:t>
            </a:r>
          </a:p>
        </p:txBody>
      </p:sp>
    </p:spTree>
    <p:extLst>
      <p:ext uri="{BB962C8B-B14F-4D97-AF65-F5344CB8AC3E}">
        <p14:creationId xmlns:p14="http://schemas.microsoft.com/office/powerpoint/2010/main" val="372180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 and negative motivation</a:t>
            </a:r>
          </a:p>
          <a:p>
            <a:r>
              <a:rPr lang="en-US" dirty="0"/>
              <a:t>Internal vs. external</a:t>
            </a:r>
          </a:p>
          <a:p>
            <a:pPr lvl="1"/>
            <a:r>
              <a:rPr lang="en-US" dirty="0"/>
              <a:t>Internal: e.g. goals, self-drive, self-belief, passion, enthusiasm, beliefs about the world</a:t>
            </a:r>
          </a:p>
          <a:p>
            <a:pPr lvl="1"/>
            <a:r>
              <a:rPr lang="en-US" dirty="0"/>
              <a:t>External: e.g. rewards, threats, recognition from others, praise, achievement, expectations on you</a:t>
            </a:r>
          </a:p>
          <a:p>
            <a:r>
              <a:rPr lang="en-US" dirty="0"/>
              <a:t>Everyone is different!</a:t>
            </a:r>
          </a:p>
        </p:txBody>
      </p:sp>
      <p:pic>
        <p:nvPicPr>
          <p:cNvPr id="4" name="Picture 3" descr="j0078726[1]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83757"/>
            <a:ext cx="2026568" cy="1799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40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2A34B-9477-2C40-89B9-CF238483F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Discussion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503-86D9-6449-906C-4F1C7960F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Discuss and then write down as many internal and external motivators that you can think of.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Then, discuss how you could use these to help you get motivated when you are struggling (for example, if reward is a motivator how you could you give yourself small rewards)</a:t>
            </a:r>
          </a:p>
        </p:txBody>
      </p:sp>
    </p:spTree>
    <p:extLst>
      <p:ext uri="{BB962C8B-B14F-4D97-AF65-F5344CB8AC3E}">
        <p14:creationId xmlns:p14="http://schemas.microsoft.com/office/powerpoint/2010/main" val="241063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921D-0842-DD45-BEC1-347748F2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Adult Ambassador</a:t>
            </a:r>
          </a:p>
        </p:txBody>
      </p:sp>
    </p:spTree>
    <p:extLst>
      <p:ext uri="{BB962C8B-B14F-4D97-AF65-F5344CB8AC3E}">
        <p14:creationId xmlns:p14="http://schemas.microsoft.com/office/powerpoint/2010/main" val="4159437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327</Words>
  <Application>Microsoft Macintosh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Lack of confidence and fear of failure</vt:lpstr>
      <vt:lpstr>Confidence</vt:lpstr>
      <vt:lpstr>Importance of practice</vt:lpstr>
      <vt:lpstr>Self-talk</vt:lpstr>
      <vt:lpstr>Fixed vs. Growth mindset</vt:lpstr>
      <vt:lpstr>Discussion</vt:lpstr>
      <vt:lpstr>Motivation</vt:lpstr>
      <vt:lpstr>Discussion</vt:lpstr>
      <vt:lpstr>Adult Ambassador</vt:lpstr>
      <vt:lpstr>Questions?</vt:lpstr>
    </vt:vector>
  </TitlesOfParts>
  <Company>Barclays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Burgess, Stuart : Barclaycard</dc:creator>
  <cp:lastModifiedBy>Claire Burgess</cp:lastModifiedBy>
  <cp:revision>7</cp:revision>
  <dcterms:created xsi:type="dcterms:W3CDTF">2014-06-11T12:56:59Z</dcterms:created>
  <dcterms:modified xsi:type="dcterms:W3CDTF">2022-03-04T11:17:26Z</dcterms:modified>
</cp:coreProperties>
</file>