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88" r:id="rId4"/>
    <p:sldId id="291" r:id="rId5"/>
    <p:sldId id="260" r:id="rId6"/>
    <p:sldId id="261" r:id="rId7"/>
    <p:sldId id="289" r:id="rId8"/>
    <p:sldId id="271" r:id="rId9"/>
    <p:sldId id="270" r:id="rId10"/>
    <p:sldId id="293" r:id="rId11"/>
    <p:sldId id="29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B9123-B134-4A7F-879D-00CD6336BD0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6B0B429C-6A91-4C71-B5D5-15778E19BA92}">
      <dgm:prSet phldrT="[Text]"/>
      <dgm:spPr/>
      <dgm:t>
        <a:bodyPr/>
        <a:lstStyle/>
        <a:p>
          <a:r>
            <a:rPr lang="en-GB" dirty="0"/>
            <a:t>Well formed outcomes</a:t>
          </a:r>
        </a:p>
      </dgm:t>
    </dgm:pt>
    <dgm:pt modelId="{582789D2-7B4E-4CA9-8044-4802A1591779}" type="parTrans" cxnId="{753BB5DC-F38D-448D-8E31-833C2002254E}">
      <dgm:prSet/>
      <dgm:spPr/>
      <dgm:t>
        <a:bodyPr/>
        <a:lstStyle/>
        <a:p>
          <a:endParaRPr lang="en-GB"/>
        </a:p>
      </dgm:t>
    </dgm:pt>
    <dgm:pt modelId="{0DBF0109-EE37-4A82-AAB5-9ABB4D733CBC}" type="sibTrans" cxnId="{753BB5DC-F38D-448D-8E31-833C2002254E}">
      <dgm:prSet/>
      <dgm:spPr/>
      <dgm:t>
        <a:bodyPr/>
        <a:lstStyle/>
        <a:p>
          <a:endParaRPr lang="en-GB"/>
        </a:p>
      </dgm:t>
    </dgm:pt>
    <dgm:pt modelId="{C994E3D8-7BFD-49DC-B28F-ECF7EF9C5B0A}">
      <dgm:prSet phldrT="[Text]"/>
      <dgm:spPr>
        <a:solidFill>
          <a:srgbClr val="FFFF00"/>
        </a:solidFill>
      </dgm:spPr>
      <dgm:t>
        <a:bodyPr/>
        <a:lstStyle/>
        <a:p>
          <a:r>
            <a:rPr lang="en-GB" dirty="0">
              <a:solidFill>
                <a:schemeClr val="tx1"/>
              </a:solidFill>
            </a:rPr>
            <a:t>Positive</a:t>
          </a:r>
        </a:p>
      </dgm:t>
    </dgm:pt>
    <dgm:pt modelId="{FCEA9695-DBB9-4FAD-B022-FA45286D2B2F}" type="parTrans" cxnId="{4ED513FB-A516-4D9E-A081-14303F902390}">
      <dgm:prSet/>
      <dgm:spPr/>
      <dgm:t>
        <a:bodyPr/>
        <a:lstStyle/>
        <a:p>
          <a:endParaRPr lang="en-GB"/>
        </a:p>
      </dgm:t>
    </dgm:pt>
    <dgm:pt modelId="{D9E99801-8C53-4DB7-9C29-CC7ABCC75631}" type="sibTrans" cxnId="{4ED513FB-A516-4D9E-A081-14303F902390}">
      <dgm:prSet/>
      <dgm:spPr>
        <a:solidFill>
          <a:srgbClr val="FFFF00"/>
        </a:solidFill>
      </dgm:spPr>
      <dgm:t>
        <a:bodyPr/>
        <a:lstStyle/>
        <a:p>
          <a:endParaRPr lang="en-GB"/>
        </a:p>
      </dgm:t>
    </dgm:pt>
    <dgm:pt modelId="{E7E92A90-3106-4E7D-A3B1-B0B1748865F8}">
      <dgm:prSet phldrT="[Text]"/>
      <dgm:spPr/>
      <dgm:t>
        <a:bodyPr/>
        <a:lstStyle/>
        <a:p>
          <a:r>
            <a:rPr lang="en-GB" dirty="0"/>
            <a:t>In your control</a:t>
          </a:r>
        </a:p>
      </dgm:t>
    </dgm:pt>
    <dgm:pt modelId="{76EED8CD-C14C-40F5-80B8-A05B560A6594}" type="parTrans" cxnId="{6CD3B19E-AA74-42F8-B2E4-ED9F8B311B09}">
      <dgm:prSet/>
      <dgm:spPr/>
      <dgm:t>
        <a:bodyPr/>
        <a:lstStyle/>
        <a:p>
          <a:endParaRPr lang="en-GB"/>
        </a:p>
      </dgm:t>
    </dgm:pt>
    <dgm:pt modelId="{E98BF67F-FF34-44DB-83B3-19FA8E3EDD2A}" type="sibTrans" cxnId="{6CD3B19E-AA74-42F8-B2E4-ED9F8B311B09}">
      <dgm:prSet/>
      <dgm:spPr/>
      <dgm:t>
        <a:bodyPr/>
        <a:lstStyle/>
        <a:p>
          <a:endParaRPr lang="en-GB"/>
        </a:p>
      </dgm:t>
    </dgm:pt>
    <dgm:pt modelId="{809DFED7-3B48-48A2-B8FF-E34045F3499E}">
      <dgm:prSet phldrT="[Text]"/>
      <dgm:spPr/>
      <dgm:t>
        <a:bodyPr/>
        <a:lstStyle/>
        <a:p>
          <a:r>
            <a:rPr lang="en-GB" dirty="0"/>
            <a:t>Specific</a:t>
          </a:r>
        </a:p>
      </dgm:t>
    </dgm:pt>
    <dgm:pt modelId="{2C38A54C-FE52-4DD9-B99A-9BFD016E52C1}" type="parTrans" cxnId="{49AA37B2-52A2-4EAE-9266-A93557B81610}">
      <dgm:prSet/>
      <dgm:spPr/>
      <dgm:t>
        <a:bodyPr/>
        <a:lstStyle/>
        <a:p>
          <a:endParaRPr lang="en-GB"/>
        </a:p>
      </dgm:t>
    </dgm:pt>
    <dgm:pt modelId="{1143311A-8EB1-4DA6-988C-A002440DC706}" type="sibTrans" cxnId="{49AA37B2-52A2-4EAE-9266-A93557B81610}">
      <dgm:prSet/>
      <dgm:spPr/>
      <dgm:t>
        <a:bodyPr/>
        <a:lstStyle/>
        <a:p>
          <a:endParaRPr lang="en-GB"/>
        </a:p>
      </dgm:t>
    </dgm:pt>
    <dgm:pt modelId="{BDFBE506-CE0D-4594-A801-DE431883440F}">
      <dgm:prSet phldrT="[Text]"/>
      <dgm:spPr/>
      <dgm:t>
        <a:bodyPr/>
        <a:lstStyle/>
        <a:p>
          <a:r>
            <a:rPr lang="en-GB" dirty="0"/>
            <a:t>Context</a:t>
          </a:r>
        </a:p>
      </dgm:t>
    </dgm:pt>
    <dgm:pt modelId="{43658821-A300-4FBE-89B3-4C74A0DC0C6C}" type="parTrans" cxnId="{757C0EB9-3341-4089-B24C-A488514D8970}">
      <dgm:prSet/>
      <dgm:spPr/>
      <dgm:t>
        <a:bodyPr/>
        <a:lstStyle/>
        <a:p>
          <a:endParaRPr lang="en-GB"/>
        </a:p>
      </dgm:t>
    </dgm:pt>
    <dgm:pt modelId="{26942548-2E07-423B-B5B2-29E9534D55AA}" type="sibTrans" cxnId="{757C0EB9-3341-4089-B24C-A488514D8970}">
      <dgm:prSet/>
      <dgm:spPr/>
      <dgm:t>
        <a:bodyPr/>
        <a:lstStyle/>
        <a:p>
          <a:endParaRPr lang="en-GB"/>
        </a:p>
      </dgm:t>
    </dgm:pt>
    <dgm:pt modelId="{9332F5D2-E9BD-459C-9A78-D22DA2592540}">
      <dgm:prSet phldrT="[Text]"/>
      <dgm:spPr/>
      <dgm:t>
        <a:bodyPr/>
        <a:lstStyle/>
        <a:p>
          <a:r>
            <a:rPr lang="en-GB" dirty="0"/>
            <a:t>Impact</a:t>
          </a:r>
        </a:p>
      </dgm:t>
    </dgm:pt>
    <dgm:pt modelId="{4FF64CCE-2476-4215-8D9B-C93B6D8CFB1B}" type="parTrans" cxnId="{4B5360E0-D1F1-47A4-B1F9-36E0F5D87367}">
      <dgm:prSet/>
      <dgm:spPr/>
      <dgm:t>
        <a:bodyPr/>
        <a:lstStyle/>
        <a:p>
          <a:endParaRPr lang="en-GB"/>
        </a:p>
      </dgm:t>
    </dgm:pt>
    <dgm:pt modelId="{9D90DFFE-BE5A-4AB5-AA7E-9E807CD70448}" type="sibTrans" cxnId="{4B5360E0-D1F1-47A4-B1F9-36E0F5D87367}">
      <dgm:prSet/>
      <dgm:spPr/>
      <dgm:t>
        <a:bodyPr/>
        <a:lstStyle/>
        <a:p>
          <a:endParaRPr lang="en-GB"/>
        </a:p>
      </dgm:t>
    </dgm:pt>
    <dgm:pt modelId="{628F7A15-CECB-42FF-8CDD-7CDACE49BFFC}">
      <dgm:prSet phldrT="[Text]"/>
      <dgm:spPr/>
      <dgm:t>
        <a:bodyPr/>
        <a:lstStyle/>
        <a:p>
          <a:r>
            <a:rPr lang="en-GB" dirty="0"/>
            <a:t>Resources</a:t>
          </a:r>
        </a:p>
      </dgm:t>
    </dgm:pt>
    <dgm:pt modelId="{713E6B4E-938C-43B7-BAEB-954E77277A72}" type="parTrans" cxnId="{8B5E7847-87E4-4244-BB88-A9D17E540DCB}">
      <dgm:prSet/>
      <dgm:spPr/>
      <dgm:t>
        <a:bodyPr/>
        <a:lstStyle/>
        <a:p>
          <a:endParaRPr lang="en-GB"/>
        </a:p>
      </dgm:t>
    </dgm:pt>
    <dgm:pt modelId="{F564820E-3365-4BFD-B647-3D885B33F189}" type="sibTrans" cxnId="{8B5E7847-87E4-4244-BB88-A9D17E540DCB}">
      <dgm:prSet/>
      <dgm:spPr/>
      <dgm:t>
        <a:bodyPr/>
        <a:lstStyle/>
        <a:p>
          <a:endParaRPr lang="en-GB"/>
        </a:p>
      </dgm:t>
    </dgm:pt>
    <dgm:pt modelId="{D37CD1C5-5F7F-4C83-A394-6E9302AC0E96}" type="pres">
      <dgm:prSet presAssocID="{B1DB9123-B134-4A7F-879D-00CD6336BD0F}" presName="Name0" presStyleCnt="0">
        <dgm:presLayoutVars>
          <dgm:chMax val="1"/>
          <dgm:dir/>
          <dgm:animLvl val="ctr"/>
          <dgm:resizeHandles val="exact"/>
        </dgm:presLayoutVars>
      </dgm:prSet>
      <dgm:spPr/>
    </dgm:pt>
    <dgm:pt modelId="{4210E0C2-B44C-41D7-B2F3-F62FF7E5F04B}" type="pres">
      <dgm:prSet presAssocID="{6B0B429C-6A91-4C71-B5D5-15778E19BA92}" presName="centerShape" presStyleLbl="node0" presStyleIdx="0" presStyleCnt="1"/>
      <dgm:spPr/>
    </dgm:pt>
    <dgm:pt modelId="{CEFD2A2B-FCD4-45E1-8024-3835324A0893}" type="pres">
      <dgm:prSet presAssocID="{C994E3D8-7BFD-49DC-B28F-ECF7EF9C5B0A}" presName="node" presStyleLbl="node1" presStyleIdx="0" presStyleCnt="6">
        <dgm:presLayoutVars>
          <dgm:bulletEnabled val="1"/>
        </dgm:presLayoutVars>
      </dgm:prSet>
      <dgm:spPr/>
    </dgm:pt>
    <dgm:pt modelId="{98F838D1-940E-4F8B-B17C-88275CDD72A7}" type="pres">
      <dgm:prSet presAssocID="{C994E3D8-7BFD-49DC-B28F-ECF7EF9C5B0A}" presName="dummy" presStyleCnt="0"/>
      <dgm:spPr/>
    </dgm:pt>
    <dgm:pt modelId="{6AC64BE6-D71B-4ADA-8619-B8DC55014390}" type="pres">
      <dgm:prSet presAssocID="{D9E99801-8C53-4DB7-9C29-CC7ABCC75631}" presName="sibTrans" presStyleLbl="sibTrans2D1" presStyleIdx="0" presStyleCnt="6"/>
      <dgm:spPr/>
    </dgm:pt>
    <dgm:pt modelId="{0684D76C-CF49-40A3-8F52-759BA793A352}" type="pres">
      <dgm:prSet presAssocID="{E7E92A90-3106-4E7D-A3B1-B0B1748865F8}" presName="node" presStyleLbl="node1" presStyleIdx="1" presStyleCnt="6">
        <dgm:presLayoutVars>
          <dgm:bulletEnabled val="1"/>
        </dgm:presLayoutVars>
      </dgm:prSet>
      <dgm:spPr/>
    </dgm:pt>
    <dgm:pt modelId="{52A3B6B3-8109-4820-8CD8-90B96F33B388}" type="pres">
      <dgm:prSet presAssocID="{E7E92A90-3106-4E7D-A3B1-B0B1748865F8}" presName="dummy" presStyleCnt="0"/>
      <dgm:spPr/>
    </dgm:pt>
    <dgm:pt modelId="{EAB2A4D3-C8FD-4A00-96E3-785EE39090BE}" type="pres">
      <dgm:prSet presAssocID="{E98BF67F-FF34-44DB-83B3-19FA8E3EDD2A}" presName="sibTrans" presStyleLbl="sibTrans2D1" presStyleIdx="1" presStyleCnt="6"/>
      <dgm:spPr/>
    </dgm:pt>
    <dgm:pt modelId="{3AC6615F-F6CF-4399-9289-5123858AFD7C}" type="pres">
      <dgm:prSet presAssocID="{809DFED7-3B48-48A2-B8FF-E34045F3499E}" presName="node" presStyleLbl="node1" presStyleIdx="2" presStyleCnt="6">
        <dgm:presLayoutVars>
          <dgm:bulletEnabled val="1"/>
        </dgm:presLayoutVars>
      </dgm:prSet>
      <dgm:spPr/>
    </dgm:pt>
    <dgm:pt modelId="{473F73DB-C161-4017-8AEF-CD7439D68985}" type="pres">
      <dgm:prSet presAssocID="{809DFED7-3B48-48A2-B8FF-E34045F3499E}" presName="dummy" presStyleCnt="0"/>
      <dgm:spPr/>
    </dgm:pt>
    <dgm:pt modelId="{1E58F75C-3CE4-4477-87B4-9C060E264311}" type="pres">
      <dgm:prSet presAssocID="{1143311A-8EB1-4DA6-988C-A002440DC706}" presName="sibTrans" presStyleLbl="sibTrans2D1" presStyleIdx="2" presStyleCnt="6"/>
      <dgm:spPr/>
    </dgm:pt>
    <dgm:pt modelId="{ED75C37A-142C-4A28-934F-3C6C515ECF54}" type="pres">
      <dgm:prSet presAssocID="{BDFBE506-CE0D-4594-A801-DE431883440F}" presName="node" presStyleLbl="node1" presStyleIdx="3" presStyleCnt="6">
        <dgm:presLayoutVars>
          <dgm:bulletEnabled val="1"/>
        </dgm:presLayoutVars>
      </dgm:prSet>
      <dgm:spPr/>
    </dgm:pt>
    <dgm:pt modelId="{41295B3C-4141-410B-BA05-CE2D6995B91E}" type="pres">
      <dgm:prSet presAssocID="{BDFBE506-CE0D-4594-A801-DE431883440F}" presName="dummy" presStyleCnt="0"/>
      <dgm:spPr/>
    </dgm:pt>
    <dgm:pt modelId="{0A164ECE-0784-4CE8-B1F1-19D7F3769919}" type="pres">
      <dgm:prSet presAssocID="{26942548-2E07-423B-B5B2-29E9534D55AA}" presName="sibTrans" presStyleLbl="sibTrans2D1" presStyleIdx="3" presStyleCnt="6"/>
      <dgm:spPr/>
    </dgm:pt>
    <dgm:pt modelId="{170D5B50-88AF-4585-9F76-184B31BE3EE6}" type="pres">
      <dgm:prSet presAssocID="{628F7A15-CECB-42FF-8CDD-7CDACE49BFFC}" presName="node" presStyleLbl="node1" presStyleIdx="4" presStyleCnt="6">
        <dgm:presLayoutVars>
          <dgm:bulletEnabled val="1"/>
        </dgm:presLayoutVars>
      </dgm:prSet>
      <dgm:spPr/>
    </dgm:pt>
    <dgm:pt modelId="{A4ECD363-890D-40E0-A152-6BA12678E784}" type="pres">
      <dgm:prSet presAssocID="{628F7A15-CECB-42FF-8CDD-7CDACE49BFFC}" presName="dummy" presStyleCnt="0"/>
      <dgm:spPr/>
    </dgm:pt>
    <dgm:pt modelId="{AB35663F-34B8-4AD3-AC7F-D5F4F88D8CB7}" type="pres">
      <dgm:prSet presAssocID="{F564820E-3365-4BFD-B647-3D885B33F189}" presName="sibTrans" presStyleLbl="sibTrans2D1" presStyleIdx="4" presStyleCnt="6"/>
      <dgm:spPr/>
    </dgm:pt>
    <dgm:pt modelId="{84F96C77-C501-4C0B-8586-F427F085EB5A}" type="pres">
      <dgm:prSet presAssocID="{9332F5D2-E9BD-459C-9A78-D22DA2592540}" presName="node" presStyleLbl="node1" presStyleIdx="5" presStyleCnt="6">
        <dgm:presLayoutVars>
          <dgm:bulletEnabled val="1"/>
        </dgm:presLayoutVars>
      </dgm:prSet>
      <dgm:spPr/>
    </dgm:pt>
    <dgm:pt modelId="{77F5E614-B5DF-4EDB-9CBC-1BC7052CF12B}" type="pres">
      <dgm:prSet presAssocID="{9332F5D2-E9BD-459C-9A78-D22DA2592540}" presName="dummy" presStyleCnt="0"/>
      <dgm:spPr/>
    </dgm:pt>
    <dgm:pt modelId="{F8B31AC1-2B5C-4594-A736-964D4F4F6E77}" type="pres">
      <dgm:prSet presAssocID="{9D90DFFE-BE5A-4AB5-AA7E-9E807CD70448}" presName="sibTrans" presStyleLbl="sibTrans2D1" presStyleIdx="5" presStyleCnt="6"/>
      <dgm:spPr/>
    </dgm:pt>
  </dgm:ptLst>
  <dgm:cxnLst>
    <dgm:cxn modelId="{01AD3533-2F3B-4193-BD97-3B3B55876576}" type="presOf" srcId="{6B0B429C-6A91-4C71-B5D5-15778E19BA92}" destId="{4210E0C2-B44C-41D7-B2F3-F62FF7E5F04B}" srcOrd="0" destOrd="0" presId="urn:microsoft.com/office/officeart/2005/8/layout/radial6"/>
    <dgm:cxn modelId="{D1E45643-5610-4ADF-AC28-136047ADE4E9}" type="presOf" srcId="{C994E3D8-7BFD-49DC-B28F-ECF7EF9C5B0A}" destId="{CEFD2A2B-FCD4-45E1-8024-3835324A0893}" srcOrd="0" destOrd="0" presId="urn:microsoft.com/office/officeart/2005/8/layout/radial6"/>
    <dgm:cxn modelId="{8B5E7847-87E4-4244-BB88-A9D17E540DCB}" srcId="{6B0B429C-6A91-4C71-B5D5-15778E19BA92}" destId="{628F7A15-CECB-42FF-8CDD-7CDACE49BFFC}" srcOrd="4" destOrd="0" parTransId="{713E6B4E-938C-43B7-BAEB-954E77277A72}" sibTransId="{F564820E-3365-4BFD-B647-3D885B33F189}"/>
    <dgm:cxn modelId="{A6EC3E4F-169F-4F13-9725-7EEF492C34C1}" type="presOf" srcId="{D9E99801-8C53-4DB7-9C29-CC7ABCC75631}" destId="{6AC64BE6-D71B-4ADA-8619-B8DC55014390}" srcOrd="0" destOrd="0" presId="urn:microsoft.com/office/officeart/2005/8/layout/radial6"/>
    <dgm:cxn modelId="{7F76D950-FD62-4A46-9798-7A8ECDE6B4AD}" type="presOf" srcId="{F564820E-3365-4BFD-B647-3D885B33F189}" destId="{AB35663F-34B8-4AD3-AC7F-D5F4F88D8CB7}" srcOrd="0" destOrd="0" presId="urn:microsoft.com/office/officeart/2005/8/layout/radial6"/>
    <dgm:cxn modelId="{3AEEED84-F16A-4294-BA31-46CC02A1D5EC}" type="presOf" srcId="{26942548-2E07-423B-B5B2-29E9534D55AA}" destId="{0A164ECE-0784-4CE8-B1F1-19D7F3769919}" srcOrd="0" destOrd="0" presId="urn:microsoft.com/office/officeart/2005/8/layout/radial6"/>
    <dgm:cxn modelId="{6CD3B19E-AA74-42F8-B2E4-ED9F8B311B09}" srcId="{6B0B429C-6A91-4C71-B5D5-15778E19BA92}" destId="{E7E92A90-3106-4E7D-A3B1-B0B1748865F8}" srcOrd="1" destOrd="0" parTransId="{76EED8CD-C14C-40F5-80B8-A05B560A6594}" sibTransId="{E98BF67F-FF34-44DB-83B3-19FA8E3EDD2A}"/>
    <dgm:cxn modelId="{4F7B3A9F-EDDA-4CB1-B150-1791F48D8EFD}" type="presOf" srcId="{E98BF67F-FF34-44DB-83B3-19FA8E3EDD2A}" destId="{EAB2A4D3-C8FD-4A00-96E3-785EE39090BE}" srcOrd="0" destOrd="0" presId="urn:microsoft.com/office/officeart/2005/8/layout/radial6"/>
    <dgm:cxn modelId="{22B879A9-2D0D-45F3-8526-6B54D0FA4565}" type="presOf" srcId="{9D90DFFE-BE5A-4AB5-AA7E-9E807CD70448}" destId="{F8B31AC1-2B5C-4594-A736-964D4F4F6E77}" srcOrd="0" destOrd="0" presId="urn:microsoft.com/office/officeart/2005/8/layout/radial6"/>
    <dgm:cxn modelId="{49AA37B2-52A2-4EAE-9266-A93557B81610}" srcId="{6B0B429C-6A91-4C71-B5D5-15778E19BA92}" destId="{809DFED7-3B48-48A2-B8FF-E34045F3499E}" srcOrd="2" destOrd="0" parTransId="{2C38A54C-FE52-4DD9-B99A-9BFD016E52C1}" sibTransId="{1143311A-8EB1-4DA6-988C-A002440DC706}"/>
    <dgm:cxn modelId="{757C0EB9-3341-4089-B24C-A488514D8970}" srcId="{6B0B429C-6A91-4C71-B5D5-15778E19BA92}" destId="{BDFBE506-CE0D-4594-A801-DE431883440F}" srcOrd="3" destOrd="0" parTransId="{43658821-A300-4FBE-89B3-4C74A0DC0C6C}" sibTransId="{26942548-2E07-423B-B5B2-29E9534D55AA}"/>
    <dgm:cxn modelId="{3DECDDC8-6BDA-4351-855F-3F9B613F8F03}" type="presOf" srcId="{E7E92A90-3106-4E7D-A3B1-B0B1748865F8}" destId="{0684D76C-CF49-40A3-8F52-759BA793A352}" srcOrd="0" destOrd="0" presId="urn:microsoft.com/office/officeart/2005/8/layout/radial6"/>
    <dgm:cxn modelId="{7FA6F0D1-D80A-4FC1-B49D-179907C299CD}" type="presOf" srcId="{628F7A15-CECB-42FF-8CDD-7CDACE49BFFC}" destId="{170D5B50-88AF-4585-9F76-184B31BE3EE6}" srcOrd="0" destOrd="0" presId="urn:microsoft.com/office/officeart/2005/8/layout/radial6"/>
    <dgm:cxn modelId="{DFDCAEDB-0B49-44EF-855F-76464D8251A6}" type="presOf" srcId="{BDFBE506-CE0D-4594-A801-DE431883440F}" destId="{ED75C37A-142C-4A28-934F-3C6C515ECF54}" srcOrd="0" destOrd="0" presId="urn:microsoft.com/office/officeart/2005/8/layout/radial6"/>
    <dgm:cxn modelId="{753BB5DC-F38D-448D-8E31-833C2002254E}" srcId="{B1DB9123-B134-4A7F-879D-00CD6336BD0F}" destId="{6B0B429C-6A91-4C71-B5D5-15778E19BA92}" srcOrd="0" destOrd="0" parTransId="{582789D2-7B4E-4CA9-8044-4802A1591779}" sibTransId="{0DBF0109-EE37-4A82-AAB5-9ABB4D733CBC}"/>
    <dgm:cxn modelId="{BB09E6DD-B151-444B-B674-53B4A74DCF4D}" type="presOf" srcId="{9332F5D2-E9BD-459C-9A78-D22DA2592540}" destId="{84F96C77-C501-4C0B-8586-F427F085EB5A}" srcOrd="0" destOrd="0" presId="urn:microsoft.com/office/officeart/2005/8/layout/radial6"/>
    <dgm:cxn modelId="{4B5360E0-D1F1-47A4-B1F9-36E0F5D87367}" srcId="{6B0B429C-6A91-4C71-B5D5-15778E19BA92}" destId="{9332F5D2-E9BD-459C-9A78-D22DA2592540}" srcOrd="5" destOrd="0" parTransId="{4FF64CCE-2476-4215-8D9B-C93B6D8CFB1B}" sibTransId="{9D90DFFE-BE5A-4AB5-AA7E-9E807CD70448}"/>
    <dgm:cxn modelId="{807AB6E2-1200-44FE-ABF0-4D040B08D233}" type="presOf" srcId="{1143311A-8EB1-4DA6-988C-A002440DC706}" destId="{1E58F75C-3CE4-4477-87B4-9C060E264311}" srcOrd="0" destOrd="0" presId="urn:microsoft.com/office/officeart/2005/8/layout/radial6"/>
    <dgm:cxn modelId="{E5BDB5EB-D291-4332-9C14-D5D6C7EDEB33}" type="presOf" srcId="{809DFED7-3B48-48A2-B8FF-E34045F3499E}" destId="{3AC6615F-F6CF-4399-9289-5123858AFD7C}" srcOrd="0" destOrd="0" presId="urn:microsoft.com/office/officeart/2005/8/layout/radial6"/>
    <dgm:cxn modelId="{10DAAFF8-5AA7-4ED9-A4B9-8E6B6B4496E0}" type="presOf" srcId="{B1DB9123-B134-4A7F-879D-00CD6336BD0F}" destId="{D37CD1C5-5F7F-4C83-A394-6E9302AC0E96}" srcOrd="0" destOrd="0" presId="urn:microsoft.com/office/officeart/2005/8/layout/radial6"/>
    <dgm:cxn modelId="{4ED513FB-A516-4D9E-A081-14303F902390}" srcId="{6B0B429C-6A91-4C71-B5D5-15778E19BA92}" destId="{C994E3D8-7BFD-49DC-B28F-ECF7EF9C5B0A}" srcOrd="0" destOrd="0" parTransId="{FCEA9695-DBB9-4FAD-B022-FA45286D2B2F}" sibTransId="{D9E99801-8C53-4DB7-9C29-CC7ABCC75631}"/>
    <dgm:cxn modelId="{989E9DA8-9C4B-4439-9B64-228F4E73C57A}" type="presParOf" srcId="{D37CD1C5-5F7F-4C83-A394-6E9302AC0E96}" destId="{4210E0C2-B44C-41D7-B2F3-F62FF7E5F04B}" srcOrd="0" destOrd="0" presId="urn:microsoft.com/office/officeart/2005/8/layout/radial6"/>
    <dgm:cxn modelId="{A079C6D2-A6BD-4B02-A9AD-52E34AF6AD46}" type="presParOf" srcId="{D37CD1C5-5F7F-4C83-A394-6E9302AC0E96}" destId="{CEFD2A2B-FCD4-45E1-8024-3835324A0893}" srcOrd="1" destOrd="0" presId="urn:microsoft.com/office/officeart/2005/8/layout/radial6"/>
    <dgm:cxn modelId="{6E6AADC1-9536-41C3-9D2F-FF24EEA20693}" type="presParOf" srcId="{D37CD1C5-5F7F-4C83-A394-6E9302AC0E96}" destId="{98F838D1-940E-4F8B-B17C-88275CDD72A7}" srcOrd="2" destOrd="0" presId="urn:microsoft.com/office/officeart/2005/8/layout/radial6"/>
    <dgm:cxn modelId="{AEAA14F8-D5AC-410E-B01F-9FFDC64F063B}" type="presParOf" srcId="{D37CD1C5-5F7F-4C83-A394-6E9302AC0E96}" destId="{6AC64BE6-D71B-4ADA-8619-B8DC55014390}" srcOrd="3" destOrd="0" presId="urn:microsoft.com/office/officeart/2005/8/layout/radial6"/>
    <dgm:cxn modelId="{0A5A67B7-A894-4900-A98A-3174AF86F391}" type="presParOf" srcId="{D37CD1C5-5F7F-4C83-A394-6E9302AC0E96}" destId="{0684D76C-CF49-40A3-8F52-759BA793A352}" srcOrd="4" destOrd="0" presId="urn:microsoft.com/office/officeart/2005/8/layout/radial6"/>
    <dgm:cxn modelId="{C5A0067B-300F-469A-8ED5-186CBB7F0140}" type="presParOf" srcId="{D37CD1C5-5F7F-4C83-A394-6E9302AC0E96}" destId="{52A3B6B3-8109-4820-8CD8-90B96F33B388}" srcOrd="5" destOrd="0" presId="urn:microsoft.com/office/officeart/2005/8/layout/radial6"/>
    <dgm:cxn modelId="{3CAE1EEB-ED0A-4E5B-BE1E-102000852F32}" type="presParOf" srcId="{D37CD1C5-5F7F-4C83-A394-6E9302AC0E96}" destId="{EAB2A4D3-C8FD-4A00-96E3-785EE39090BE}" srcOrd="6" destOrd="0" presId="urn:microsoft.com/office/officeart/2005/8/layout/radial6"/>
    <dgm:cxn modelId="{78E825EB-D45E-4B2B-888F-2340A518CDB8}" type="presParOf" srcId="{D37CD1C5-5F7F-4C83-A394-6E9302AC0E96}" destId="{3AC6615F-F6CF-4399-9289-5123858AFD7C}" srcOrd="7" destOrd="0" presId="urn:microsoft.com/office/officeart/2005/8/layout/radial6"/>
    <dgm:cxn modelId="{412F1249-4DB9-47E1-B98A-F3D7209FE56B}" type="presParOf" srcId="{D37CD1C5-5F7F-4C83-A394-6E9302AC0E96}" destId="{473F73DB-C161-4017-8AEF-CD7439D68985}" srcOrd="8" destOrd="0" presId="urn:microsoft.com/office/officeart/2005/8/layout/radial6"/>
    <dgm:cxn modelId="{9E51B200-27B3-449C-8F41-CEDE146C4405}" type="presParOf" srcId="{D37CD1C5-5F7F-4C83-A394-6E9302AC0E96}" destId="{1E58F75C-3CE4-4477-87B4-9C060E264311}" srcOrd="9" destOrd="0" presId="urn:microsoft.com/office/officeart/2005/8/layout/radial6"/>
    <dgm:cxn modelId="{BB6C18C7-0F2A-4C7B-A539-03A3CFE33EFF}" type="presParOf" srcId="{D37CD1C5-5F7F-4C83-A394-6E9302AC0E96}" destId="{ED75C37A-142C-4A28-934F-3C6C515ECF54}" srcOrd="10" destOrd="0" presId="urn:microsoft.com/office/officeart/2005/8/layout/radial6"/>
    <dgm:cxn modelId="{7F6F2E71-26D5-4DAE-8D9D-81250B6A65F7}" type="presParOf" srcId="{D37CD1C5-5F7F-4C83-A394-6E9302AC0E96}" destId="{41295B3C-4141-410B-BA05-CE2D6995B91E}" srcOrd="11" destOrd="0" presId="urn:microsoft.com/office/officeart/2005/8/layout/radial6"/>
    <dgm:cxn modelId="{286C69A7-B6E5-4490-81DB-E0DFFD6ECD0B}" type="presParOf" srcId="{D37CD1C5-5F7F-4C83-A394-6E9302AC0E96}" destId="{0A164ECE-0784-4CE8-B1F1-19D7F3769919}" srcOrd="12" destOrd="0" presId="urn:microsoft.com/office/officeart/2005/8/layout/radial6"/>
    <dgm:cxn modelId="{C75228D6-2298-48E1-9CD2-121F00F00099}" type="presParOf" srcId="{D37CD1C5-5F7F-4C83-A394-6E9302AC0E96}" destId="{170D5B50-88AF-4585-9F76-184B31BE3EE6}" srcOrd="13" destOrd="0" presId="urn:microsoft.com/office/officeart/2005/8/layout/radial6"/>
    <dgm:cxn modelId="{E65C988A-2896-45A1-BF52-3943CC1EBD64}" type="presParOf" srcId="{D37CD1C5-5F7F-4C83-A394-6E9302AC0E96}" destId="{A4ECD363-890D-40E0-A152-6BA12678E784}" srcOrd="14" destOrd="0" presId="urn:microsoft.com/office/officeart/2005/8/layout/radial6"/>
    <dgm:cxn modelId="{DAEFD15E-07B8-43D2-9E11-9FB4EBCD9460}" type="presParOf" srcId="{D37CD1C5-5F7F-4C83-A394-6E9302AC0E96}" destId="{AB35663F-34B8-4AD3-AC7F-D5F4F88D8CB7}" srcOrd="15" destOrd="0" presId="urn:microsoft.com/office/officeart/2005/8/layout/radial6"/>
    <dgm:cxn modelId="{C447FB90-B641-4E47-AB1D-F2B7132657B2}" type="presParOf" srcId="{D37CD1C5-5F7F-4C83-A394-6E9302AC0E96}" destId="{84F96C77-C501-4C0B-8586-F427F085EB5A}" srcOrd="16" destOrd="0" presId="urn:microsoft.com/office/officeart/2005/8/layout/radial6"/>
    <dgm:cxn modelId="{652CDCFF-AF24-4012-974F-874554052B33}" type="presParOf" srcId="{D37CD1C5-5F7F-4C83-A394-6E9302AC0E96}" destId="{77F5E614-B5DF-4EDB-9CBC-1BC7052CF12B}" srcOrd="17" destOrd="0" presId="urn:microsoft.com/office/officeart/2005/8/layout/radial6"/>
    <dgm:cxn modelId="{5C487A67-6564-409E-879F-308B0383D424}" type="presParOf" srcId="{D37CD1C5-5F7F-4C83-A394-6E9302AC0E96}" destId="{F8B31AC1-2B5C-4594-A736-964D4F4F6E7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7BD40DD-9BA1-429B-91CE-C6EB34619FA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8A2A1ED0-A003-415A-A060-B92C1F981B9F}">
      <dgm:prSet phldrT="[Text]"/>
      <dgm:spPr>
        <a:solidFill>
          <a:srgbClr val="FF0000"/>
        </a:solidFill>
      </dgm:spPr>
      <dgm:t>
        <a:bodyPr/>
        <a:lstStyle/>
        <a:p>
          <a:r>
            <a:rPr lang="en-GB" dirty="0">
              <a:solidFill>
                <a:schemeClr val="bg1"/>
              </a:solidFill>
            </a:rPr>
            <a:t>Belief</a:t>
          </a:r>
        </a:p>
      </dgm:t>
    </dgm:pt>
    <dgm:pt modelId="{1BBBB82F-C62D-49C7-9C84-25EDE46C4D63}" type="parTrans" cxnId="{7613670D-B598-4408-9CCB-1D5C96DF098E}">
      <dgm:prSet/>
      <dgm:spPr/>
      <dgm:t>
        <a:bodyPr/>
        <a:lstStyle/>
        <a:p>
          <a:endParaRPr lang="en-GB"/>
        </a:p>
      </dgm:t>
    </dgm:pt>
    <dgm:pt modelId="{0C4D2DDE-919F-428C-88AA-0E1F5B1C0F7F}" type="sibTrans" cxnId="{7613670D-B598-4408-9CCB-1D5C96DF098E}">
      <dgm:prSet/>
      <dgm:spPr>
        <a:solidFill>
          <a:srgbClr val="FF0000"/>
        </a:solidFill>
      </dgm:spPr>
      <dgm:t>
        <a:bodyPr/>
        <a:lstStyle/>
        <a:p>
          <a:endParaRPr lang="en-GB"/>
        </a:p>
      </dgm:t>
    </dgm:pt>
    <dgm:pt modelId="{07B880E1-F553-4A3B-895F-F0D5D41CE070}">
      <dgm:prSet phldrT="[Text]"/>
      <dgm:spPr>
        <a:solidFill>
          <a:srgbClr val="00CC00"/>
        </a:solidFill>
      </dgm:spPr>
      <dgm:t>
        <a:bodyPr/>
        <a:lstStyle/>
        <a:p>
          <a:r>
            <a:rPr lang="en-GB" dirty="0"/>
            <a:t>Behaviour</a:t>
          </a:r>
        </a:p>
      </dgm:t>
    </dgm:pt>
    <dgm:pt modelId="{962311D9-D26E-4C85-9A39-A7D2613502CF}" type="parTrans" cxnId="{747D3AF9-4C15-472F-A07E-74AAC30462AC}">
      <dgm:prSet/>
      <dgm:spPr/>
      <dgm:t>
        <a:bodyPr/>
        <a:lstStyle/>
        <a:p>
          <a:endParaRPr lang="en-GB"/>
        </a:p>
      </dgm:t>
    </dgm:pt>
    <dgm:pt modelId="{5A4896FD-339B-425C-AF77-475CDD30C4B0}" type="sibTrans" cxnId="{747D3AF9-4C15-472F-A07E-74AAC30462AC}">
      <dgm:prSet/>
      <dgm:spPr>
        <a:solidFill>
          <a:srgbClr val="00CC00"/>
        </a:solidFill>
      </dgm:spPr>
      <dgm:t>
        <a:bodyPr/>
        <a:lstStyle/>
        <a:p>
          <a:endParaRPr lang="en-GB"/>
        </a:p>
      </dgm:t>
    </dgm:pt>
    <dgm:pt modelId="{4F551545-6ECF-42A4-BE0E-CF4FCE4F96F2}">
      <dgm:prSet phldrT="[Text]"/>
      <dgm:spPr>
        <a:solidFill>
          <a:srgbClr val="7030A0"/>
        </a:solidFill>
      </dgm:spPr>
      <dgm:t>
        <a:bodyPr/>
        <a:lstStyle/>
        <a:p>
          <a:r>
            <a:rPr lang="en-GB" dirty="0"/>
            <a:t>Results</a:t>
          </a:r>
        </a:p>
      </dgm:t>
    </dgm:pt>
    <dgm:pt modelId="{B213E88B-147D-4731-B5F1-D20D51FC30CD}" type="parTrans" cxnId="{0C87CA5F-7E61-486E-981A-313DAB66C349}">
      <dgm:prSet/>
      <dgm:spPr/>
      <dgm:t>
        <a:bodyPr/>
        <a:lstStyle/>
        <a:p>
          <a:endParaRPr lang="en-GB"/>
        </a:p>
      </dgm:t>
    </dgm:pt>
    <dgm:pt modelId="{7C85D6D6-25E9-4439-899A-B8CBEE8FB948}" type="sibTrans" cxnId="{0C87CA5F-7E61-486E-981A-313DAB66C349}">
      <dgm:prSet/>
      <dgm:spPr>
        <a:solidFill>
          <a:srgbClr val="7030A0"/>
        </a:solidFill>
      </dgm:spPr>
      <dgm:t>
        <a:bodyPr/>
        <a:lstStyle/>
        <a:p>
          <a:endParaRPr lang="en-GB"/>
        </a:p>
      </dgm:t>
    </dgm:pt>
    <dgm:pt modelId="{39D67E95-8581-4B0C-813A-558CBF524F7E}">
      <dgm:prSet phldrT="[Text]"/>
      <dgm:spPr>
        <a:solidFill>
          <a:srgbClr val="00B0F0"/>
        </a:solidFill>
      </dgm:spPr>
      <dgm:t>
        <a:bodyPr/>
        <a:lstStyle/>
        <a:p>
          <a:r>
            <a:rPr lang="en-GB" dirty="0"/>
            <a:t>Conclusion</a:t>
          </a:r>
        </a:p>
      </dgm:t>
    </dgm:pt>
    <dgm:pt modelId="{D3DEEA35-BCD4-46E9-82E2-195A03273E1D}" type="parTrans" cxnId="{5EAB779E-BEFF-4E04-BB83-BC74619E5668}">
      <dgm:prSet/>
      <dgm:spPr/>
      <dgm:t>
        <a:bodyPr/>
        <a:lstStyle/>
        <a:p>
          <a:endParaRPr lang="en-GB"/>
        </a:p>
      </dgm:t>
    </dgm:pt>
    <dgm:pt modelId="{A7D71A4C-3929-4A3A-B1C1-77B3766AAE62}" type="sibTrans" cxnId="{5EAB779E-BEFF-4E04-BB83-BC74619E5668}">
      <dgm:prSet/>
      <dgm:spPr>
        <a:solidFill>
          <a:srgbClr val="00B0F0"/>
        </a:solidFill>
      </dgm:spPr>
      <dgm:t>
        <a:bodyPr/>
        <a:lstStyle/>
        <a:p>
          <a:endParaRPr lang="en-GB"/>
        </a:p>
      </dgm:t>
    </dgm:pt>
    <dgm:pt modelId="{BE32778E-BCFB-491A-9E0D-4BBCDA9C036E}" type="pres">
      <dgm:prSet presAssocID="{C7BD40DD-9BA1-429B-91CE-C6EB34619FAD}" presName="cycle" presStyleCnt="0">
        <dgm:presLayoutVars>
          <dgm:dir/>
          <dgm:resizeHandles val="exact"/>
        </dgm:presLayoutVars>
      </dgm:prSet>
      <dgm:spPr/>
    </dgm:pt>
    <dgm:pt modelId="{221A3E35-8A3C-42D5-BAC4-6261678671A9}" type="pres">
      <dgm:prSet presAssocID="{8A2A1ED0-A003-415A-A060-B92C1F981B9F}" presName="node" presStyleLbl="node1" presStyleIdx="0" presStyleCnt="4">
        <dgm:presLayoutVars>
          <dgm:bulletEnabled val="1"/>
        </dgm:presLayoutVars>
      </dgm:prSet>
      <dgm:spPr/>
    </dgm:pt>
    <dgm:pt modelId="{E61BF3C8-3624-4C8F-A004-11DC883A2373}" type="pres">
      <dgm:prSet presAssocID="{0C4D2DDE-919F-428C-88AA-0E1F5B1C0F7F}" presName="sibTrans" presStyleLbl="sibTrans2D1" presStyleIdx="0" presStyleCnt="4"/>
      <dgm:spPr/>
    </dgm:pt>
    <dgm:pt modelId="{CC2A7550-8CE0-48E8-A861-051E63EA42E8}" type="pres">
      <dgm:prSet presAssocID="{0C4D2DDE-919F-428C-88AA-0E1F5B1C0F7F}" presName="connectorText" presStyleLbl="sibTrans2D1" presStyleIdx="0" presStyleCnt="4"/>
      <dgm:spPr/>
    </dgm:pt>
    <dgm:pt modelId="{3064E323-8866-48C8-9AC8-894F8C39C195}" type="pres">
      <dgm:prSet presAssocID="{07B880E1-F553-4A3B-895F-F0D5D41CE070}" presName="node" presStyleLbl="node1" presStyleIdx="1" presStyleCnt="4">
        <dgm:presLayoutVars>
          <dgm:bulletEnabled val="1"/>
        </dgm:presLayoutVars>
      </dgm:prSet>
      <dgm:spPr/>
    </dgm:pt>
    <dgm:pt modelId="{BE19E8C0-B604-4F22-B3C9-FAD44DDEC7A5}" type="pres">
      <dgm:prSet presAssocID="{5A4896FD-339B-425C-AF77-475CDD30C4B0}" presName="sibTrans" presStyleLbl="sibTrans2D1" presStyleIdx="1" presStyleCnt="4"/>
      <dgm:spPr/>
    </dgm:pt>
    <dgm:pt modelId="{AA52B06D-ABC8-4AA3-8F0F-6AB5A9A5FD8A}" type="pres">
      <dgm:prSet presAssocID="{5A4896FD-339B-425C-AF77-475CDD30C4B0}" presName="connectorText" presStyleLbl="sibTrans2D1" presStyleIdx="1" presStyleCnt="4"/>
      <dgm:spPr/>
    </dgm:pt>
    <dgm:pt modelId="{8B1DC566-6539-419E-A473-27B75891FA16}" type="pres">
      <dgm:prSet presAssocID="{4F551545-6ECF-42A4-BE0E-CF4FCE4F96F2}" presName="node" presStyleLbl="node1" presStyleIdx="2" presStyleCnt="4">
        <dgm:presLayoutVars>
          <dgm:bulletEnabled val="1"/>
        </dgm:presLayoutVars>
      </dgm:prSet>
      <dgm:spPr/>
    </dgm:pt>
    <dgm:pt modelId="{F3A7127C-D81D-4099-A2F9-64B9722B595C}" type="pres">
      <dgm:prSet presAssocID="{7C85D6D6-25E9-4439-899A-B8CBEE8FB948}" presName="sibTrans" presStyleLbl="sibTrans2D1" presStyleIdx="2" presStyleCnt="4"/>
      <dgm:spPr/>
    </dgm:pt>
    <dgm:pt modelId="{55D9E894-0C78-4EB6-BD0C-9257214820BA}" type="pres">
      <dgm:prSet presAssocID="{7C85D6D6-25E9-4439-899A-B8CBEE8FB948}" presName="connectorText" presStyleLbl="sibTrans2D1" presStyleIdx="2" presStyleCnt="4"/>
      <dgm:spPr/>
    </dgm:pt>
    <dgm:pt modelId="{243DE4D6-5175-4211-9EBA-7925BF8014C0}" type="pres">
      <dgm:prSet presAssocID="{39D67E95-8581-4B0C-813A-558CBF524F7E}" presName="node" presStyleLbl="node1" presStyleIdx="3" presStyleCnt="4">
        <dgm:presLayoutVars>
          <dgm:bulletEnabled val="1"/>
        </dgm:presLayoutVars>
      </dgm:prSet>
      <dgm:spPr/>
    </dgm:pt>
    <dgm:pt modelId="{344628AD-74D4-4FBA-BBF1-1269CD706F8A}" type="pres">
      <dgm:prSet presAssocID="{A7D71A4C-3929-4A3A-B1C1-77B3766AAE62}" presName="sibTrans" presStyleLbl="sibTrans2D1" presStyleIdx="3" presStyleCnt="4"/>
      <dgm:spPr/>
    </dgm:pt>
    <dgm:pt modelId="{34665E9E-CDE1-4C6D-94E6-FC90677B6138}" type="pres">
      <dgm:prSet presAssocID="{A7D71A4C-3929-4A3A-B1C1-77B3766AAE62}" presName="connectorText" presStyleLbl="sibTrans2D1" presStyleIdx="3" presStyleCnt="4"/>
      <dgm:spPr/>
    </dgm:pt>
  </dgm:ptLst>
  <dgm:cxnLst>
    <dgm:cxn modelId="{7613670D-B598-4408-9CCB-1D5C96DF098E}" srcId="{C7BD40DD-9BA1-429B-91CE-C6EB34619FAD}" destId="{8A2A1ED0-A003-415A-A060-B92C1F981B9F}" srcOrd="0" destOrd="0" parTransId="{1BBBB82F-C62D-49C7-9C84-25EDE46C4D63}" sibTransId="{0C4D2DDE-919F-428C-88AA-0E1F5B1C0F7F}"/>
    <dgm:cxn modelId="{A69E6120-1B4B-44A3-AA17-9B6A1519FA90}" type="presOf" srcId="{7C85D6D6-25E9-4439-899A-B8CBEE8FB948}" destId="{55D9E894-0C78-4EB6-BD0C-9257214820BA}" srcOrd="1" destOrd="0" presId="urn:microsoft.com/office/officeart/2005/8/layout/cycle2"/>
    <dgm:cxn modelId="{54CDC02E-B66A-4143-B2F1-358B0C0BF543}" type="presOf" srcId="{8A2A1ED0-A003-415A-A060-B92C1F981B9F}" destId="{221A3E35-8A3C-42D5-BAC4-6261678671A9}" srcOrd="0" destOrd="0" presId="urn:microsoft.com/office/officeart/2005/8/layout/cycle2"/>
    <dgm:cxn modelId="{D328263C-541F-4082-B35D-0E65EF5842AA}" type="presOf" srcId="{0C4D2DDE-919F-428C-88AA-0E1F5B1C0F7F}" destId="{E61BF3C8-3624-4C8F-A004-11DC883A2373}" srcOrd="0" destOrd="0" presId="urn:microsoft.com/office/officeart/2005/8/layout/cycle2"/>
    <dgm:cxn modelId="{0C87CA5F-7E61-486E-981A-313DAB66C349}" srcId="{C7BD40DD-9BA1-429B-91CE-C6EB34619FAD}" destId="{4F551545-6ECF-42A4-BE0E-CF4FCE4F96F2}" srcOrd="2" destOrd="0" parTransId="{B213E88B-147D-4731-B5F1-D20D51FC30CD}" sibTransId="{7C85D6D6-25E9-4439-899A-B8CBEE8FB948}"/>
    <dgm:cxn modelId="{BE29A679-393D-4D81-8CC7-AB81AC22E079}" type="presOf" srcId="{A7D71A4C-3929-4A3A-B1C1-77B3766AAE62}" destId="{344628AD-74D4-4FBA-BBF1-1269CD706F8A}" srcOrd="0" destOrd="0" presId="urn:microsoft.com/office/officeart/2005/8/layout/cycle2"/>
    <dgm:cxn modelId="{21D11B7C-B796-4E68-B8CC-B5A2F6E8C359}" type="presOf" srcId="{7C85D6D6-25E9-4439-899A-B8CBEE8FB948}" destId="{F3A7127C-D81D-4099-A2F9-64B9722B595C}" srcOrd="0" destOrd="0" presId="urn:microsoft.com/office/officeart/2005/8/layout/cycle2"/>
    <dgm:cxn modelId="{601F318A-7A3C-4A1F-B744-4C164C641B68}" type="presOf" srcId="{4F551545-6ECF-42A4-BE0E-CF4FCE4F96F2}" destId="{8B1DC566-6539-419E-A473-27B75891FA16}" srcOrd="0" destOrd="0" presId="urn:microsoft.com/office/officeart/2005/8/layout/cycle2"/>
    <dgm:cxn modelId="{5EAB779E-BEFF-4E04-BB83-BC74619E5668}" srcId="{C7BD40DD-9BA1-429B-91CE-C6EB34619FAD}" destId="{39D67E95-8581-4B0C-813A-558CBF524F7E}" srcOrd="3" destOrd="0" parTransId="{D3DEEA35-BCD4-46E9-82E2-195A03273E1D}" sibTransId="{A7D71A4C-3929-4A3A-B1C1-77B3766AAE62}"/>
    <dgm:cxn modelId="{423F1DAF-2810-4B2D-BB37-5FA3CAF7805A}" type="presOf" srcId="{0C4D2DDE-919F-428C-88AA-0E1F5B1C0F7F}" destId="{CC2A7550-8CE0-48E8-A861-051E63EA42E8}" srcOrd="1" destOrd="0" presId="urn:microsoft.com/office/officeart/2005/8/layout/cycle2"/>
    <dgm:cxn modelId="{53B509B9-0D2F-48B2-B3AA-F33BD31045B4}" type="presOf" srcId="{39D67E95-8581-4B0C-813A-558CBF524F7E}" destId="{243DE4D6-5175-4211-9EBA-7925BF8014C0}" srcOrd="0" destOrd="0" presId="urn:microsoft.com/office/officeart/2005/8/layout/cycle2"/>
    <dgm:cxn modelId="{E34D96B9-4E1A-4A2A-A35D-10D0C514AACB}" type="presOf" srcId="{C7BD40DD-9BA1-429B-91CE-C6EB34619FAD}" destId="{BE32778E-BCFB-491A-9E0D-4BBCDA9C036E}" srcOrd="0" destOrd="0" presId="urn:microsoft.com/office/officeart/2005/8/layout/cycle2"/>
    <dgm:cxn modelId="{6E1CAED1-EB4D-46A3-A790-D63A38C2BE8E}" type="presOf" srcId="{07B880E1-F553-4A3B-895F-F0D5D41CE070}" destId="{3064E323-8866-48C8-9AC8-894F8C39C195}" srcOrd="0" destOrd="0" presId="urn:microsoft.com/office/officeart/2005/8/layout/cycle2"/>
    <dgm:cxn modelId="{120BF0DE-8C2E-4090-8320-323665B35BB1}" type="presOf" srcId="{5A4896FD-339B-425C-AF77-475CDD30C4B0}" destId="{BE19E8C0-B604-4F22-B3C9-FAD44DDEC7A5}" srcOrd="0" destOrd="0" presId="urn:microsoft.com/office/officeart/2005/8/layout/cycle2"/>
    <dgm:cxn modelId="{FB1602ED-D7A4-4DDE-961B-8359BA124769}" type="presOf" srcId="{5A4896FD-339B-425C-AF77-475CDD30C4B0}" destId="{AA52B06D-ABC8-4AA3-8F0F-6AB5A9A5FD8A}" srcOrd="1" destOrd="0" presId="urn:microsoft.com/office/officeart/2005/8/layout/cycle2"/>
    <dgm:cxn modelId="{984A2CF0-3406-4B58-9900-874ADF2A5B06}" type="presOf" srcId="{A7D71A4C-3929-4A3A-B1C1-77B3766AAE62}" destId="{34665E9E-CDE1-4C6D-94E6-FC90677B6138}" srcOrd="1" destOrd="0" presId="urn:microsoft.com/office/officeart/2005/8/layout/cycle2"/>
    <dgm:cxn modelId="{747D3AF9-4C15-472F-A07E-74AAC30462AC}" srcId="{C7BD40DD-9BA1-429B-91CE-C6EB34619FAD}" destId="{07B880E1-F553-4A3B-895F-F0D5D41CE070}" srcOrd="1" destOrd="0" parTransId="{962311D9-D26E-4C85-9A39-A7D2613502CF}" sibTransId="{5A4896FD-339B-425C-AF77-475CDD30C4B0}"/>
    <dgm:cxn modelId="{9C19DD1C-B41D-46BE-977F-0A9BB4DFA936}" type="presParOf" srcId="{BE32778E-BCFB-491A-9E0D-4BBCDA9C036E}" destId="{221A3E35-8A3C-42D5-BAC4-6261678671A9}" srcOrd="0" destOrd="0" presId="urn:microsoft.com/office/officeart/2005/8/layout/cycle2"/>
    <dgm:cxn modelId="{48FFC96E-8E05-481A-9FE7-6BF513BCFAC8}" type="presParOf" srcId="{BE32778E-BCFB-491A-9E0D-4BBCDA9C036E}" destId="{E61BF3C8-3624-4C8F-A004-11DC883A2373}" srcOrd="1" destOrd="0" presId="urn:microsoft.com/office/officeart/2005/8/layout/cycle2"/>
    <dgm:cxn modelId="{BB759815-F375-4DFF-AB98-52EEABEF094D}" type="presParOf" srcId="{E61BF3C8-3624-4C8F-A004-11DC883A2373}" destId="{CC2A7550-8CE0-48E8-A861-051E63EA42E8}" srcOrd="0" destOrd="0" presId="urn:microsoft.com/office/officeart/2005/8/layout/cycle2"/>
    <dgm:cxn modelId="{29582E5A-6525-4D75-9423-7B096BBCEEE8}" type="presParOf" srcId="{BE32778E-BCFB-491A-9E0D-4BBCDA9C036E}" destId="{3064E323-8866-48C8-9AC8-894F8C39C195}" srcOrd="2" destOrd="0" presId="urn:microsoft.com/office/officeart/2005/8/layout/cycle2"/>
    <dgm:cxn modelId="{E27B1497-FF46-417E-8D52-6161E20726E1}" type="presParOf" srcId="{BE32778E-BCFB-491A-9E0D-4BBCDA9C036E}" destId="{BE19E8C0-B604-4F22-B3C9-FAD44DDEC7A5}" srcOrd="3" destOrd="0" presId="urn:microsoft.com/office/officeart/2005/8/layout/cycle2"/>
    <dgm:cxn modelId="{5F50ED56-EF1E-4C6C-9B14-AB2F19CC0F26}" type="presParOf" srcId="{BE19E8C0-B604-4F22-B3C9-FAD44DDEC7A5}" destId="{AA52B06D-ABC8-4AA3-8F0F-6AB5A9A5FD8A}" srcOrd="0" destOrd="0" presId="urn:microsoft.com/office/officeart/2005/8/layout/cycle2"/>
    <dgm:cxn modelId="{EB60195A-DC60-43B0-B023-385FE1D3E072}" type="presParOf" srcId="{BE32778E-BCFB-491A-9E0D-4BBCDA9C036E}" destId="{8B1DC566-6539-419E-A473-27B75891FA16}" srcOrd="4" destOrd="0" presId="urn:microsoft.com/office/officeart/2005/8/layout/cycle2"/>
    <dgm:cxn modelId="{07E6F427-F087-4983-923B-E2BE944B7351}" type="presParOf" srcId="{BE32778E-BCFB-491A-9E0D-4BBCDA9C036E}" destId="{F3A7127C-D81D-4099-A2F9-64B9722B595C}" srcOrd="5" destOrd="0" presId="urn:microsoft.com/office/officeart/2005/8/layout/cycle2"/>
    <dgm:cxn modelId="{CFF5690D-2CE5-48D0-BEDC-6CC878AC5751}" type="presParOf" srcId="{F3A7127C-D81D-4099-A2F9-64B9722B595C}" destId="{55D9E894-0C78-4EB6-BD0C-9257214820BA}" srcOrd="0" destOrd="0" presId="urn:microsoft.com/office/officeart/2005/8/layout/cycle2"/>
    <dgm:cxn modelId="{96802D75-F57D-4DAF-ACB6-038501647408}" type="presParOf" srcId="{BE32778E-BCFB-491A-9E0D-4BBCDA9C036E}" destId="{243DE4D6-5175-4211-9EBA-7925BF8014C0}" srcOrd="6" destOrd="0" presId="urn:microsoft.com/office/officeart/2005/8/layout/cycle2"/>
    <dgm:cxn modelId="{5378980D-E759-49DC-87DE-DE255374C126}" type="presParOf" srcId="{BE32778E-BCFB-491A-9E0D-4BBCDA9C036E}" destId="{344628AD-74D4-4FBA-BBF1-1269CD706F8A}" srcOrd="7" destOrd="0" presId="urn:microsoft.com/office/officeart/2005/8/layout/cycle2"/>
    <dgm:cxn modelId="{10994C3F-1E4B-40E1-8102-6475E64BDA2E}" type="presParOf" srcId="{344628AD-74D4-4FBA-BBF1-1269CD706F8A}" destId="{34665E9E-CDE1-4C6D-94E6-FC90677B613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31AC1-2B5C-4594-A736-964D4F4F6E77}">
      <dsp:nvSpPr>
        <dsp:cNvPr id="0" name=""/>
        <dsp:cNvSpPr/>
      </dsp:nvSpPr>
      <dsp:spPr>
        <a:xfrm>
          <a:off x="1475312" y="459312"/>
          <a:ext cx="3145375" cy="3145375"/>
        </a:xfrm>
        <a:prstGeom prst="blockArc">
          <a:avLst>
            <a:gd name="adj1" fmla="val 12600000"/>
            <a:gd name="adj2" fmla="val 16200000"/>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5663F-34B8-4AD3-AC7F-D5F4F88D8CB7}">
      <dsp:nvSpPr>
        <dsp:cNvPr id="0" name=""/>
        <dsp:cNvSpPr/>
      </dsp:nvSpPr>
      <dsp:spPr>
        <a:xfrm>
          <a:off x="1475312" y="459312"/>
          <a:ext cx="3145375" cy="3145375"/>
        </a:xfrm>
        <a:prstGeom prst="blockArc">
          <a:avLst>
            <a:gd name="adj1" fmla="val 9000000"/>
            <a:gd name="adj2" fmla="val 12600000"/>
            <a:gd name="adj3" fmla="val 451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164ECE-0784-4CE8-B1F1-19D7F3769919}">
      <dsp:nvSpPr>
        <dsp:cNvPr id="0" name=""/>
        <dsp:cNvSpPr/>
      </dsp:nvSpPr>
      <dsp:spPr>
        <a:xfrm>
          <a:off x="1475312" y="459312"/>
          <a:ext cx="3145375" cy="3145375"/>
        </a:xfrm>
        <a:prstGeom prst="blockArc">
          <a:avLst>
            <a:gd name="adj1" fmla="val 5400000"/>
            <a:gd name="adj2" fmla="val 9000000"/>
            <a:gd name="adj3" fmla="val 451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58F75C-3CE4-4477-87B4-9C060E264311}">
      <dsp:nvSpPr>
        <dsp:cNvPr id="0" name=""/>
        <dsp:cNvSpPr/>
      </dsp:nvSpPr>
      <dsp:spPr>
        <a:xfrm>
          <a:off x="1475312" y="459312"/>
          <a:ext cx="3145375" cy="3145375"/>
        </a:xfrm>
        <a:prstGeom prst="blockArc">
          <a:avLst>
            <a:gd name="adj1" fmla="val 1800000"/>
            <a:gd name="adj2" fmla="val 5400000"/>
            <a:gd name="adj3" fmla="val 451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2A4D3-C8FD-4A00-96E3-785EE39090BE}">
      <dsp:nvSpPr>
        <dsp:cNvPr id="0" name=""/>
        <dsp:cNvSpPr/>
      </dsp:nvSpPr>
      <dsp:spPr>
        <a:xfrm>
          <a:off x="1475312" y="459312"/>
          <a:ext cx="3145375" cy="3145375"/>
        </a:xfrm>
        <a:prstGeom prst="blockArc">
          <a:avLst>
            <a:gd name="adj1" fmla="val 19800000"/>
            <a:gd name="adj2" fmla="val 1800000"/>
            <a:gd name="adj3" fmla="val 45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C64BE6-D71B-4ADA-8619-B8DC55014390}">
      <dsp:nvSpPr>
        <dsp:cNvPr id="0" name=""/>
        <dsp:cNvSpPr/>
      </dsp:nvSpPr>
      <dsp:spPr>
        <a:xfrm>
          <a:off x="1475312" y="459312"/>
          <a:ext cx="3145375" cy="3145375"/>
        </a:xfrm>
        <a:prstGeom prst="blockArc">
          <a:avLst>
            <a:gd name="adj1" fmla="val 16200000"/>
            <a:gd name="adj2" fmla="val 19800000"/>
            <a:gd name="adj3" fmla="val 4517"/>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4210E0C2-B44C-41D7-B2F3-F62FF7E5F04B}">
      <dsp:nvSpPr>
        <dsp:cNvPr id="0" name=""/>
        <dsp:cNvSpPr/>
      </dsp:nvSpPr>
      <dsp:spPr>
        <a:xfrm>
          <a:off x="2343298" y="1327298"/>
          <a:ext cx="1409402" cy="14094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Well formed outcomes</a:t>
          </a:r>
        </a:p>
      </dsp:txBody>
      <dsp:txXfrm>
        <a:off x="2549700" y="1533700"/>
        <a:ext cx="996598" cy="996598"/>
      </dsp:txXfrm>
    </dsp:sp>
    <dsp:sp modelId="{CEFD2A2B-FCD4-45E1-8024-3835324A0893}">
      <dsp:nvSpPr>
        <dsp:cNvPr id="0" name=""/>
        <dsp:cNvSpPr/>
      </dsp:nvSpPr>
      <dsp:spPr>
        <a:xfrm>
          <a:off x="2554709" y="1538"/>
          <a:ext cx="986581" cy="98658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Positive</a:t>
          </a:r>
        </a:p>
      </dsp:txBody>
      <dsp:txXfrm>
        <a:off x="2699190" y="146019"/>
        <a:ext cx="697619" cy="697619"/>
      </dsp:txXfrm>
    </dsp:sp>
    <dsp:sp modelId="{0684D76C-CF49-40A3-8F52-759BA793A352}">
      <dsp:nvSpPr>
        <dsp:cNvPr id="0" name=""/>
        <dsp:cNvSpPr/>
      </dsp:nvSpPr>
      <dsp:spPr>
        <a:xfrm>
          <a:off x="3885938" y="770123"/>
          <a:ext cx="986581" cy="9865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 your control</a:t>
          </a:r>
        </a:p>
      </dsp:txBody>
      <dsp:txXfrm>
        <a:off x="4030419" y="914604"/>
        <a:ext cx="697619" cy="697619"/>
      </dsp:txXfrm>
    </dsp:sp>
    <dsp:sp modelId="{3AC6615F-F6CF-4399-9289-5123858AFD7C}">
      <dsp:nvSpPr>
        <dsp:cNvPr id="0" name=""/>
        <dsp:cNvSpPr/>
      </dsp:nvSpPr>
      <dsp:spPr>
        <a:xfrm>
          <a:off x="3885938" y="2307294"/>
          <a:ext cx="986581" cy="9865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Specific</a:t>
          </a:r>
        </a:p>
      </dsp:txBody>
      <dsp:txXfrm>
        <a:off x="4030419" y="2451775"/>
        <a:ext cx="697619" cy="697619"/>
      </dsp:txXfrm>
    </dsp:sp>
    <dsp:sp modelId="{ED75C37A-142C-4A28-934F-3C6C515ECF54}">
      <dsp:nvSpPr>
        <dsp:cNvPr id="0" name=""/>
        <dsp:cNvSpPr/>
      </dsp:nvSpPr>
      <dsp:spPr>
        <a:xfrm>
          <a:off x="2554709" y="3075879"/>
          <a:ext cx="986581" cy="9865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Context</a:t>
          </a:r>
        </a:p>
      </dsp:txBody>
      <dsp:txXfrm>
        <a:off x="2699190" y="3220360"/>
        <a:ext cx="697619" cy="697619"/>
      </dsp:txXfrm>
    </dsp:sp>
    <dsp:sp modelId="{170D5B50-88AF-4585-9F76-184B31BE3EE6}">
      <dsp:nvSpPr>
        <dsp:cNvPr id="0" name=""/>
        <dsp:cNvSpPr/>
      </dsp:nvSpPr>
      <dsp:spPr>
        <a:xfrm>
          <a:off x="1223480" y="2307294"/>
          <a:ext cx="986581" cy="98658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Resources</a:t>
          </a:r>
        </a:p>
      </dsp:txBody>
      <dsp:txXfrm>
        <a:off x="1367961" y="2451775"/>
        <a:ext cx="697619" cy="697619"/>
      </dsp:txXfrm>
    </dsp:sp>
    <dsp:sp modelId="{84F96C77-C501-4C0B-8586-F427F085EB5A}">
      <dsp:nvSpPr>
        <dsp:cNvPr id="0" name=""/>
        <dsp:cNvSpPr/>
      </dsp:nvSpPr>
      <dsp:spPr>
        <a:xfrm>
          <a:off x="1223480" y="770123"/>
          <a:ext cx="986581" cy="9865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Impact</a:t>
          </a:r>
        </a:p>
      </dsp:txBody>
      <dsp:txXfrm>
        <a:off x="1367961" y="914604"/>
        <a:ext cx="697619" cy="697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A3E35-8A3C-42D5-BAC4-6261678671A9}">
      <dsp:nvSpPr>
        <dsp:cNvPr id="0" name=""/>
        <dsp:cNvSpPr/>
      </dsp:nvSpPr>
      <dsp:spPr>
        <a:xfrm>
          <a:off x="3390490" y="1712"/>
          <a:ext cx="1448618" cy="144861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bg1"/>
              </a:solidFill>
            </a:rPr>
            <a:t>Belief</a:t>
          </a:r>
        </a:p>
      </dsp:txBody>
      <dsp:txXfrm>
        <a:off x="3602635" y="213857"/>
        <a:ext cx="1024328" cy="1024328"/>
      </dsp:txXfrm>
    </dsp:sp>
    <dsp:sp modelId="{E61BF3C8-3624-4C8F-A004-11DC883A2373}">
      <dsp:nvSpPr>
        <dsp:cNvPr id="0" name=""/>
        <dsp:cNvSpPr/>
      </dsp:nvSpPr>
      <dsp:spPr>
        <a:xfrm rot="2700000">
          <a:off x="4683473" y="1242357"/>
          <a:ext cx="384234" cy="48890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00354" y="1299385"/>
        <a:ext cx="268964" cy="293344"/>
      </dsp:txXfrm>
    </dsp:sp>
    <dsp:sp modelId="{3064E323-8866-48C8-9AC8-894F8C39C195}">
      <dsp:nvSpPr>
        <dsp:cNvPr id="0" name=""/>
        <dsp:cNvSpPr/>
      </dsp:nvSpPr>
      <dsp:spPr>
        <a:xfrm>
          <a:off x="4927450" y="1538672"/>
          <a:ext cx="1448618" cy="1448618"/>
        </a:xfrm>
        <a:prstGeom prst="ellips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Behaviour</a:t>
          </a:r>
        </a:p>
      </dsp:txBody>
      <dsp:txXfrm>
        <a:off x="5139595" y="1750817"/>
        <a:ext cx="1024328" cy="1024328"/>
      </dsp:txXfrm>
    </dsp:sp>
    <dsp:sp modelId="{BE19E8C0-B604-4F22-B3C9-FAD44DDEC7A5}">
      <dsp:nvSpPr>
        <dsp:cNvPr id="0" name=""/>
        <dsp:cNvSpPr/>
      </dsp:nvSpPr>
      <dsp:spPr>
        <a:xfrm rot="8100000">
          <a:off x="4698852" y="2779317"/>
          <a:ext cx="384234" cy="488908"/>
        </a:xfrm>
        <a:prstGeom prst="rightArrow">
          <a:avLst>
            <a:gd name="adj1" fmla="val 60000"/>
            <a:gd name="adj2" fmla="val 50000"/>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797241" y="2836345"/>
        <a:ext cx="268964" cy="293344"/>
      </dsp:txXfrm>
    </dsp:sp>
    <dsp:sp modelId="{8B1DC566-6539-419E-A473-27B75891FA16}">
      <dsp:nvSpPr>
        <dsp:cNvPr id="0" name=""/>
        <dsp:cNvSpPr/>
      </dsp:nvSpPr>
      <dsp:spPr>
        <a:xfrm>
          <a:off x="3390490" y="3075632"/>
          <a:ext cx="1448618" cy="1448618"/>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Results</a:t>
          </a:r>
        </a:p>
      </dsp:txBody>
      <dsp:txXfrm>
        <a:off x="3602635" y="3287777"/>
        <a:ext cx="1024328" cy="1024328"/>
      </dsp:txXfrm>
    </dsp:sp>
    <dsp:sp modelId="{F3A7127C-D81D-4099-A2F9-64B9722B595C}">
      <dsp:nvSpPr>
        <dsp:cNvPr id="0" name=""/>
        <dsp:cNvSpPr/>
      </dsp:nvSpPr>
      <dsp:spPr>
        <a:xfrm rot="13500000">
          <a:off x="3161892" y="2794696"/>
          <a:ext cx="384234" cy="488908"/>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260281" y="2933232"/>
        <a:ext cx="268964" cy="293344"/>
      </dsp:txXfrm>
    </dsp:sp>
    <dsp:sp modelId="{243DE4D6-5175-4211-9EBA-7925BF8014C0}">
      <dsp:nvSpPr>
        <dsp:cNvPr id="0" name=""/>
        <dsp:cNvSpPr/>
      </dsp:nvSpPr>
      <dsp:spPr>
        <a:xfrm>
          <a:off x="1853530" y="1538672"/>
          <a:ext cx="1448618" cy="144861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Conclusion</a:t>
          </a:r>
        </a:p>
      </dsp:txBody>
      <dsp:txXfrm>
        <a:off x="2065675" y="1750817"/>
        <a:ext cx="1024328" cy="1024328"/>
      </dsp:txXfrm>
    </dsp:sp>
    <dsp:sp modelId="{344628AD-74D4-4FBA-BBF1-1269CD706F8A}">
      <dsp:nvSpPr>
        <dsp:cNvPr id="0" name=""/>
        <dsp:cNvSpPr/>
      </dsp:nvSpPr>
      <dsp:spPr>
        <a:xfrm rot="18900000">
          <a:off x="3146513" y="1257736"/>
          <a:ext cx="384234" cy="48890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63394" y="1396272"/>
        <a:ext cx="268964" cy="2933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0B61C-0B42-5C45-9096-105FC12EF76C}" type="datetimeFigureOut">
              <a:rPr lang="en-GB" smtClean="0"/>
              <a:t>03/03/2022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35698-47A4-2348-A321-12ABB73833E7}" type="slidenum">
              <a:rPr lang="en-GB" smtClean="0"/>
              <a:t>‹#›</a:t>
            </a:fld>
            <a:endParaRPr lang="en-GB"/>
          </a:p>
        </p:txBody>
      </p:sp>
    </p:spTree>
    <p:extLst>
      <p:ext uri="{BB962C8B-B14F-4D97-AF65-F5344CB8AC3E}">
        <p14:creationId xmlns:p14="http://schemas.microsoft.com/office/powerpoint/2010/main" val="251563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F6E8A-B338-9848-911F-D5A50E14F435}" type="slidenum">
              <a:rPr lang="en-US" smtClean="0"/>
              <a:t>2</a:t>
            </a:fld>
            <a:endParaRPr lang="en-US"/>
          </a:p>
        </p:txBody>
      </p:sp>
    </p:spTree>
    <p:extLst>
      <p:ext uri="{BB962C8B-B14F-4D97-AF65-F5344CB8AC3E}">
        <p14:creationId xmlns:p14="http://schemas.microsoft.com/office/powerpoint/2010/main" val="306965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strengths self-assessment.</a:t>
            </a:r>
          </a:p>
          <a:p>
            <a:endParaRPr lang="en-US" dirty="0"/>
          </a:p>
          <a:p>
            <a:r>
              <a:rPr lang="en-US" dirty="0"/>
              <a:t>Speed networking if needed.</a:t>
            </a:r>
          </a:p>
        </p:txBody>
      </p:sp>
      <p:sp>
        <p:nvSpPr>
          <p:cNvPr id="4" name="Slide Number Placeholder 3"/>
          <p:cNvSpPr>
            <a:spLocks noGrp="1"/>
          </p:cNvSpPr>
          <p:nvPr>
            <p:ph type="sldNum" sz="quarter" idx="5"/>
          </p:nvPr>
        </p:nvSpPr>
        <p:spPr/>
        <p:txBody>
          <a:bodyPr/>
          <a:lstStyle/>
          <a:p>
            <a:fld id="{8DF173BC-B226-F04E-9185-D94813653D43}" type="slidenum">
              <a:rPr lang="en-US" smtClean="0"/>
              <a:t>3</a:t>
            </a:fld>
            <a:endParaRPr lang="en-US"/>
          </a:p>
        </p:txBody>
      </p:sp>
    </p:spTree>
    <p:extLst>
      <p:ext uri="{BB962C8B-B14F-4D97-AF65-F5344CB8AC3E}">
        <p14:creationId xmlns:p14="http://schemas.microsoft.com/office/powerpoint/2010/main" val="416547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6F4DA9-E42D-4541-A5B4-6DFCA955D911}" type="slidenum">
              <a:rPr lang="en-GB" smtClean="0"/>
              <a:t>5</a:t>
            </a:fld>
            <a:endParaRPr lang="en-GB"/>
          </a:p>
        </p:txBody>
      </p:sp>
    </p:spTree>
    <p:extLst>
      <p:ext uri="{BB962C8B-B14F-4D97-AF65-F5344CB8AC3E}">
        <p14:creationId xmlns:p14="http://schemas.microsoft.com/office/powerpoint/2010/main" val="357491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CBA6D-FC3C-450C-9841-7D1CF84D24FC}" type="slidenum">
              <a:rPr lang="en-GB" smtClean="0"/>
              <a:t>8</a:t>
            </a:fld>
            <a:endParaRPr lang="en-GB"/>
          </a:p>
        </p:txBody>
      </p:sp>
    </p:spTree>
    <p:extLst>
      <p:ext uri="{BB962C8B-B14F-4D97-AF65-F5344CB8AC3E}">
        <p14:creationId xmlns:p14="http://schemas.microsoft.com/office/powerpoint/2010/main" val="276816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CBA6D-FC3C-450C-9841-7D1CF84D24FC}" type="slidenum">
              <a:rPr lang="en-GB" smtClean="0"/>
              <a:t>9</a:t>
            </a:fld>
            <a:endParaRPr lang="en-GB"/>
          </a:p>
        </p:txBody>
      </p:sp>
    </p:spTree>
    <p:extLst>
      <p:ext uri="{BB962C8B-B14F-4D97-AF65-F5344CB8AC3E}">
        <p14:creationId xmlns:p14="http://schemas.microsoft.com/office/powerpoint/2010/main" val="21914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399BE6-FE89-4161-B814-DAF76CEA44C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370313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399BE6-FE89-4161-B814-DAF76CEA44C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299138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399BE6-FE89-4161-B814-DAF76CEA44C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123964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399BE6-FE89-4161-B814-DAF76CEA44C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352342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99BE6-FE89-4161-B814-DAF76CEA44C0}"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428048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399BE6-FE89-4161-B814-DAF76CEA44C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135150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399BE6-FE89-4161-B814-DAF76CEA44C0}" type="datetimeFigureOut">
              <a:rPr lang="en-GB" smtClean="0"/>
              <a:t>03/03/2022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8738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399BE6-FE89-4161-B814-DAF76CEA44C0}" type="datetimeFigureOut">
              <a:rPr lang="en-GB" smtClean="0"/>
              <a:t>03/03/2022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191512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99BE6-FE89-4161-B814-DAF76CEA44C0}" type="datetimeFigureOut">
              <a:rPr lang="en-GB" smtClean="0"/>
              <a:t>03/03/2022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21147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99BE6-FE89-4161-B814-DAF76CEA44C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264446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99BE6-FE89-4161-B814-DAF76CEA44C0}"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48A2A-5298-4C1D-BE5E-A38E214773A6}" type="slidenum">
              <a:rPr lang="en-GB" smtClean="0"/>
              <a:t>‹#›</a:t>
            </a:fld>
            <a:endParaRPr lang="en-GB"/>
          </a:p>
        </p:txBody>
      </p:sp>
    </p:spTree>
    <p:extLst>
      <p:ext uri="{BB962C8B-B14F-4D97-AF65-F5344CB8AC3E}">
        <p14:creationId xmlns:p14="http://schemas.microsoft.com/office/powerpoint/2010/main" val="279342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99BE6-FE89-4161-B814-DAF76CEA44C0}" type="datetimeFigureOut">
              <a:rPr lang="en-GB" smtClean="0"/>
              <a:t>03/03/2022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a:ln>
            <a:solidFill>
              <a:schemeClr val="accent1"/>
            </a:solidFill>
          </a:ln>
        </p:spPr>
        <p:txBody>
          <a:bodyPr vert="horz" lIns="91440" tIns="45720" rIns="91440" bIns="45720" rtlCol="0" anchor="ctr"/>
          <a:lstStyle>
            <a:lvl1pPr algn="r">
              <a:defRPr sz="1200">
                <a:solidFill>
                  <a:schemeClr val="tx1">
                    <a:tint val="75000"/>
                  </a:schemeClr>
                </a:solidFill>
              </a:defRPr>
            </a:lvl1pPr>
          </a:lstStyle>
          <a:p>
            <a:fld id="{86D48A2A-5298-4C1D-BE5E-A38E214773A6}" type="slidenum">
              <a:rPr lang="en-GB" smtClean="0"/>
              <a:t>‹#›</a:t>
            </a:fld>
            <a:endParaRPr lang="en-GB" dirty="0"/>
          </a:p>
        </p:txBody>
      </p:sp>
      <p:pic>
        <p:nvPicPr>
          <p:cNvPr id="1026" name="Picture 2" descr="C:\Users\h07175531\AppData\Local\Microsoft\Windows\Temporary Internet Files\Content.Outlook\36NIM2I0\Soar Development Logo Design Final-0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98641" y="188640"/>
            <a:ext cx="162933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4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viacharacter.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2.wmf"/><Relationship Id="rId4" Type="http://schemas.openxmlformats.org/officeDocument/2006/relationships/hyperlink" Target="http://www.strengthsprofil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7030A0"/>
                </a:solidFill>
              </a:rPr>
              <a:t>Identifying Your Strengths</a:t>
            </a:r>
          </a:p>
        </p:txBody>
      </p:sp>
      <p:sp>
        <p:nvSpPr>
          <p:cNvPr id="3" name="Subtitle 2"/>
          <p:cNvSpPr>
            <a:spLocks noGrp="1"/>
          </p:cNvSpPr>
          <p:nvPr>
            <p:ph type="subTitle" idx="1"/>
          </p:nvPr>
        </p:nvSpPr>
        <p:spPr/>
        <p:txBody>
          <a:bodyPr/>
          <a:lstStyle/>
          <a:p>
            <a:r>
              <a:rPr lang="en-GB" dirty="0"/>
              <a:t>Claire Burgess</a:t>
            </a:r>
          </a:p>
          <a:p>
            <a:r>
              <a:rPr lang="en-GB" dirty="0"/>
              <a:t>Soar Development Ltd</a:t>
            </a:r>
          </a:p>
        </p:txBody>
      </p:sp>
    </p:spTree>
    <p:extLst>
      <p:ext uri="{BB962C8B-B14F-4D97-AF65-F5344CB8AC3E}">
        <p14:creationId xmlns:p14="http://schemas.microsoft.com/office/powerpoint/2010/main" val="149408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921D-0842-DD45-BEC1-347748F23CA5}"/>
              </a:ext>
            </a:extLst>
          </p:cNvPr>
          <p:cNvSpPr>
            <a:spLocks noGrp="1"/>
          </p:cNvSpPr>
          <p:nvPr>
            <p:ph type="title"/>
          </p:nvPr>
        </p:nvSpPr>
        <p:spPr>
          <a:xfrm>
            <a:off x="457200" y="2564904"/>
            <a:ext cx="8229600" cy="1143000"/>
          </a:xfrm>
        </p:spPr>
        <p:txBody>
          <a:bodyPr/>
          <a:lstStyle/>
          <a:p>
            <a:r>
              <a:rPr lang="en-GB" dirty="0">
                <a:solidFill>
                  <a:srgbClr val="7030A0"/>
                </a:solidFill>
              </a:rPr>
              <a:t>Adult Ambassador</a:t>
            </a:r>
          </a:p>
        </p:txBody>
      </p:sp>
    </p:spTree>
    <p:extLst>
      <p:ext uri="{BB962C8B-B14F-4D97-AF65-F5344CB8AC3E}">
        <p14:creationId xmlns:p14="http://schemas.microsoft.com/office/powerpoint/2010/main" val="415943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12C8-5230-5842-AD76-6B2DB68ACF88}"/>
              </a:ext>
            </a:extLst>
          </p:cNvPr>
          <p:cNvSpPr>
            <a:spLocks noGrp="1"/>
          </p:cNvSpPr>
          <p:nvPr>
            <p:ph type="title"/>
          </p:nvPr>
        </p:nvSpPr>
        <p:spPr>
          <a:xfrm>
            <a:off x="457200" y="2286000"/>
            <a:ext cx="8229600" cy="1143000"/>
          </a:xfrm>
        </p:spPr>
        <p:txBody>
          <a:bodyPr/>
          <a:lstStyle/>
          <a:p>
            <a:r>
              <a:rPr lang="en-GB" dirty="0">
                <a:solidFill>
                  <a:srgbClr val="7030A0"/>
                </a:solidFill>
              </a:rPr>
              <a:t>Questions?</a:t>
            </a:r>
          </a:p>
        </p:txBody>
      </p:sp>
    </p:spTree>
    <p:extLst>
      <p:ext uri="{BB962C8B-B14F-4D97-AF65-F5344CB8AC3E}">
        <p14:creationId xmlns:p14="http://schemas.microsoft.com/office/powerpoint/2010/main" val="359248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5281-8088-6741-851F-706949D23043}"/>
              </a:ext>
            </a:extLst>
          </p:cNvPr>
          <p:cNvSpPr>
            <a:spLocks noGrp="1"/>
          </p:cNvSpPr>
          <p:nvPr>
            <p:ph type="title"/>
          </p:nvPr>
        </p:nvSpPr>
        <p:spPr/>
        <p:txBody>
          <a:bodyPr/>
          <a:lstStyle/>
          <a:p>
            <a:r>
              <a:rPr lang="en-GB" dirty="0">
                <a:solidFill>
                  <a:srgbClr val="7030A0"/>
                </a:solidFill>
              </a:rPr>
              <a:t>Strengths</a:t>
            </a:r>
            <a:endParaRPr lang="en-US" dirty="0">
              <a:solidFill>
                <a:srgbClr val="7030A0"/>
              </a:solidFill>
            </a:endParaRPr>
          </a:p>
        </p:txBody>
      </p:sp>
      <p:sp>
        <p:nvSpPr>
          <p:cNvPr id="3" name="Content Placeholder 2">
            <a:extLst>
              <a:ext uri="{FF2B5EF4-FFF2-40B4-BE49-F238E27FC236}">
                <a16:creationId xmlns:a16="http://schemas.microsoft.com/office/drawing/2014/main" id="{77B0D336-B4B2-8843-BD47-56D8B62A1630}"/>
              </a:ext>
            </a:extLst>
          </p:cNvPr>
          <p:cNvSpPr>
            <a:spLocks noGrp="1"/>
          </p:cNvSpPr>
          <p:nvPr>
            <p:ph idx="1"/>
          </p:nvPr>
        </p:nvSpPr>
        <p:spPr/>
        <p:txBody>
          <a:bodyPr/>
          <a:lstStyle/>
          <a:p>
            <a:pPr marL="0" indent="0">
              <a:buNone/>
            </a:pPr>
            <a:r>
              <a:rPr lang="en-US" sz="2400" dirty="0"/>
              <a:t>Alex Linley (2008): “A strength is a particular way of behaving, thinking or feeling that enables optimal performance which is both authentic and energising”</a:t>
            </a:r>
          </a:p>
          <a:p>
            <a:r>
              <a:rPr lang="en-US" sz="2400" dirty="0"/>
              <a:t>Personal/character strengths and performance strengths</a:t>
            </a:r>
          </a:p>
          <a:p>
            <a:r>
              <a:rPr lang="en-US" sz="2400" dirty="0"/>
              <a:t>Assessment: </a:t>
            </a:r>
            <a:r>
              <a:rPr lang="en-US" sz="2400" dirty="0">
                <a:hlinkClick r:id="rId3"/>
              </a:rPr>
              <a:t>www.viacharacter.org</a:t>
            </a:r>
            <a:r>
              <a:rPr lang="en-US" sz="2400" dirty="0"/>
              <a:t>, </a:t>
            </a:r>
            <a:r>
              <a:rPr lang="en-US" sz="2400" dirty="0">
                <a:hlinkClick r:id="rId4"/>
              </a:rPr>
              <a:t>www.strengthsprofile.com</a:t>
            </a:r>
            <a:r>
              <a:rPr lang="en-US" sz="2400" dirty="0"/>
              <a:t> </a:t>
            </a:r>
          </a:p>
          <a:p>
            <a:r>
              <a:rPr lang="en-US" sz="2400" dirty="0"/>
              <a:t>Over-used strengths</a:t>
            </a:r>
          </a:p>
          <a:p>
            <a:endParaRPr lang="en-US" dirty="0"/>
          </a:p>
        </p:txBody>
      </p:sp>
      <p:pic>
        <p:nvPicPr>
          <p:cNvPr id="4" name="Picture 4" descr="C:\Users\ClaireB\AppData\Local\Microsoft\Windows\Temporary Internet Files\Content.IE5\MY8QILEV\MC900251285[1].wmf">
            <a:extLst>
              <a:ext uri="{FF2B5EF4-FFF2-40B4-BE49-F238E27FC236}">
                <a16:creationId xmlns:a16="http://schemas.microsoft.com/office/drawing/2014/main" id="{8235BFFA-D078-0740-B427-E4D0F1578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965932"/>
            <a:ext cx="1782341" cy="11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63A566C-9933-634F-BA1F-252A6438ABCD}"/>
              </a:ext>
            </a:extLst>
          </p:cNvPr>
          <p:cNvPicPr>
            <a:picLocks noChangeAspect="1"/>
          </p:cNvPicPr>
          <p:nvPr/>
        </p:nvPicPr>
        <p:blipFill>
          <a:blip r:embed="rId6"/>
          <a:stretch>
            <a:fillRect/>
          </a:stretch>
        </p:blipFill>
        <p:spPr>
          <a:xfrm>
            <a:off x="1502744" y="4599743"/>
            <a:ext cx="4485866" cy="1923439"/>
          </a:xfrm>
          <a:prstGeom prst="rect">
            <a:avLst/>
          </a:prstGeom>
        </p:spPr>
      </p:pic>
    </p:spTree>
    <p:extLst>
      <p:ext uri="{BB962C8B-B14F-4D97-AF65-F5344CB8AC3E}">
        <p14:creationId xmlns:p14="http://schemas.microsoft.com/office/powerpoint/2010/main" val="422171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7124-2026-EE46-BB67-B552840B742E}"/>
              </a:ext>
            </a:extLst>
          </p:cNvPr>
          <p:cNvSpPr>
            <a:spLocks noGrp="1"/>
          </p:cNvSpPr>
          <p:nvPr>
            <p:ph type="title"/>
          </p:nvPr>
        </p:nvSpPr>
        <p:spPr/>
        <p:txBody>
          <a:bodyPr/>
          <a:lstStyle/>
          <a:p>
            <a:r>
              <a:rPr lang="en-US" dirty="0">
                <a:solidFill>
                  <a:srgbClr val="7030A0"/>
                </a:solidFill>
              </a:rPr>
              <a:t>Strengths examples</a:t>
            </a:r>
          </a:p>
        </p:txBody>
      </p:sp>
      <p:sp>
        <p:nvSpPr>
          <p:cNvPr id="3" name="TextBox 2">
            <a:extLst>
              <a:ext uri="{FF2B5EF4-FFF2-40B4-BE49-F238E27FC236}">
                <a16:creationId xmlns:a16="http://schemas.microsoft.com/office/drawing/2014/main" id="{B8A21F3E-4D49-4347-8005-6751588CA715}"/>
              </a:ext>
            </a:extLst>
          </p:cNvPr>
          <p:cNvSpPr txBox="1"/>
          <p:nvPr/>
        </p:nvSpPr>
        <p:spPr>
          <a:xfrm>
            <a:off x="1367645" y="1737165"/>
            <a:ext cx="3096344" cy="400110"/>
          </a:xfrm>
          <a:prstGeom prst="rect">
            <a:avLst/>
          </a:prstGeom>
          <a:noFill/>
        </p:spPr>
        <p:txBody>
          <a:bodyPr wrap="square" rtlCol="0">
            <a:spAutoFit/>
          </a:bodyPr>
          <a:lstStyle/>
          <a:p>
            <a:r>
              <a:rPr lang="en-US" sz="2000" dirty="0">
                <a:solidFill>
                  <a:schemeClr val="accent2">
                    <a:lumMod val="50000"/>
                  </a:schemeClr>
                </a:solidFill>
              </a:rPr>
              <a:t>Curious</a:t>
            </a:r>
          </a:p>
        </p:txBody>
      </p:sp>
      <p:sp>
        <p:nvSpPr>
          <p:cNvPr id="4" name="TextBox 3">
            <a:extLst>
              <a:ext uri="{FF2B5EF4-FFF2-40B4-BE49-F238E27FC236}">
                <a16:creationId xmlns:a16="http://schemas.microsoft.com/office/drawing/2014/main" id="{49FCA885-B832-BE44-B632-70C1A51EC585}"/>
              </a:ext>
            </a:extLst>
          </p:cNvPr>
          <p:cNvSpPr txBox="1"/>
          <p:nvPr/>
        </p:nvSpPr>
        <p:spPr>
          <a:xfrm>
            <a:off x="4533823" y="3140767"/>
            <a:ext cx="3096344" cy="400110"/>
          </a:xfrm>
          <a:prstGeom prst="rect">
            <a:avLst/>
          </a:prstGeom>
          <a:noFill/>
        </p:spPr>
        <p:txBody>
          <a:bodyPr wrap="square" rtlCol="0">
            <a:spAutoFit/>
          </a:bodyPr>
          <a:lstStyle/>
          <a:p>
            <a:r>
              <a:rPr lang="en-US" sz="2000" dirty="0">
                <a:solidFill>
                  <a:srgbClr val="7030A0"/>
                </a:solidFill>
              </a:rPr>
              <a:t>Creative</a:t>
            </a:r>
          </a:p>
        </p:txBody>
      </p:sp>
      <p:sp>
        <p:nvSpPr>
          <p:cNvPr id="5" name="TextBox 4">
            <a:extLst>
              <a:ext uri="{FF2B5EF4-FFF2-40B4-BE49-F238E27FC236}">
                <a16:creationId xmlns:a16="http://schemas.microsoft.com/office/drawing/2014/main" id="{AEEFDA7D-A9F6-5442-90B2-996464414004}"/>
              </a:ext>
            </a:extLst>
          </p:cNvPr>
          <p:cNvSpPr txBox="1"/>
          <p:nvPr/>
        </p:nvSpPr>
        <p:spPr>
          <a:xfrm>
            <a:off x="5042157" y="4005770"/>
            <a:ext cx="3096344" cy="400110"/>
          </a:xfrm>
          <a:prstGeom prst="rect">
            <a:avLst/>
          </a:prstGeom>
          <a:noFill/>
        </p:spPr>
        <p:txBody>
          <a:bodyPr wrap="square" rtlCol="0">
            <a:spAutoFit/>
          </a:bodyPr>
          <a:lstStyle/>
          <a:p>
            <a:r>
              <a:rPr lang="en-US" sz="2000" dirty="0">
                <a:solidFill>
                  <a:schemeClr val="accent6"/>
                </a:solidFill>
              </a:rPr>
              <a:t>Playful</a:t>
            </a:r>
          </a:p>
        </p:txBody>
      </p:sp>
      <p:sp>
        <p:nvSpPr>
          <p:cNvPr id="6" name="TextBox 5">
            <a:extLst>
              <a:ext uri="{FF2B5EF4-FFF2-40B4-BE49-F238E27FC236}">
                <a16:creationId xmlns:a16="http://schemas.microsoft.com/office/drawing/2014/main" id="{68A7EC74-5F3A-D44A-BE22-BF1F70ED829A}"/>
              </a:ext>
            </a:extLst>
          </p:cNvPr>
          <p:cNvSpPr txBox="1"/>
          <p:nvPr/>
        </p:nvSpPr>
        <p:spPr>
          <a:xfrm rot="20530503">
            <a:off x="1475190" y="3114759"/>
            <a:ext cx="3096344" cy="400110"/>
          </a:xfrm>
          <a:prstGeom prst="rect">
            <a:avLst/>
          </a:prstGeom>
          <a:noFill/>
        </p:spPr>
        <p:txBody>
          <a:bodyPr wrap="square" rtlCol="0">
            <a:spAutoFit/>
          </a:bodyPr>
          <a:lstStyle/>
          <a:p>
            <a:r>
              <a:rPr lang="en-US" sz="2000" dirty="0">
                <a:solidFill>
                  <a:schemeClr val="accent4"/>
                </a:solidFill>
              </a:rPr>
              <a:t>Decisive</a:t>
            </a:r>
          </a:p>
        </p:txBody>
      </p:sp>
      <p:sp>
        <p:nvSpPr>
          <p:cNvPr id="7" name="TextBox 6">
            <a:extLst>
              <a:ext uri="{FF2B5EF4-FFF2-40B4-BE49-F238E27FC236}">
                <a16:creationId xmlns:a16="http://schemas.microsoft.com/office/drawing/2014/main" id="{C5868CDE-06F3-1E4B-820F-039D47405C99}"/>
              </a:ext>
            </a:extLst>
          </p:cNvPr>
          <p:cNvSpPr txBox="1"/>
          <p:nvPr/>
        </p:nvSpPr>
        <p:spPr>
          <a:xfrm>
            <a:off x="5042157" y="4941168"/>
            <a:ext cx="3096344" cy="400110"/>
          </a:xfrm>
          <a:prstGeom prst="rect">
            <a:avLst/>
          </a:prstGeom>
          <a:noFill/>
        </p:spPr>
        <p:txBody>
          <a:bodyPr wrap="square" rtlCol="0">
            <a:spAutoFit/>
          </a:bodyPr>
          <a:lstStyle/>
          <a:p>
            <a:r>
              <a:rPr lang="en-US" sz="2000" dirty="0"/>
              <a:t>Analytical</a:t>
            </a:r>
          </a:p>
        </p:txBody>
      </p:sp>
      <p:sp>
        <p:nvSpPr>
          <p:cNvPr id="8" name="TextBox 7">
            <a:extLst>
              <a:ext uri="{FF2B5EF4-FFF2-40B4-BE49-F238E27FC236}">
                <a16:creationId xmlns:a16="http://schemas.microsoft.com/office/drawing/2014/main" id="{F1E51389-08DF-6145-85CA-C747DE8D195A}"/>
              </a:ext>
            </a:extLst>
          </p:cNvPr>
          <p:cNvSpPr txBox="1"/>
          <p:nvPr/>
        </p:nvSpPr>
        <p:spPr>
          <a:xfrm>
            <a:off x="3803269" y="2217631"/>
            <a:ext cx="3096344" cy="400110"/>
          </a:xfrm>
          <a:prstGeom prst="rect">
            <a:avLst/>
          </a:prstGeom>
          <a:noFill/>
        </p:spPr>
        <p:txBody>
          <a:bodyPr wrap="square" rtlCol="0">
            <a:spAutoFit/>
          </a:bodyPr>
          <a:lstStyle/>
          <a:p>
            <a:r>
              <a:rPr lang="en-US" sz="2000" dirty="0">
                <a:solidFill>
                  <a:srgbClr val="FF0000"/>
                </a:solidFill>
              </a:rPr>
              <a:t>Determined</a:t>
            </a:r>
          </a:p>
        </p:txBody>
      </p:sp>
      <p:sp>
        <p:nvSpPr>
          <p:cNvPr id="9" name="TextBox 8">
            <a:extLst>
              <a:ext uri="{FF2B5EF4-FFF2-40B4-BE49-F238E27FC236}">
                <a16:creationId xmlns:a16="http://schemas.microsoft.com/office/drawing/2014/main" id="{A8A18E0E-DC32-B84B-89E3-9BA60E7F3498}"/>
              </a:ext>
            </a:extLst>
          </p:cNvPr>
          <p:cNvSpPr txBox="1"/>
          <p:nvPr/>
        </p:nvSpPr>
        <p:spPr>
          <a:xfrm>
            <a:off x="1438969" y="4941168"/>
            <a:ext cx="3096344" cy="400110"/>
          </a:xfrm>
          <a:prstGeom prst="rect">
            <a:avLst/>
          </a:prstGeom>
          <a:noFill/>
        </p:spPr>
        <p:txBody>
          <a:bodyPr wrap="square" rtlCol="0">
            <a:spAutoFit/>
          </a:bodyPr>
          <a:lstStyle/>
          <a:p>
            <a:r>
              <a:rPr lang="en-US" sz="2000" dirty="0">
                <a:solidFill>
                  <a:srgbClr val="00B050"/>
                </a:solidFill>
              </a:rPr>
              <a:t>Calm</a:t>
            </a:r>
          </a:p>
        </p:txBody>
      </p:sp>
      <p:sp>
        <p:nvSpPr>
          <p:cNvPr id="10" name="TextBox 9">
            <a:extLst>
              <a:ext uri="{FF2B5EF4-FFF2-40B4-BE49-F238E27FC236}">
                <a16:creationId xmlns:a16="http://schemas.microsoft.com/office/drawing/2014/main" id="{DD2F1D33-8749-0649-8709-C8F1E4A29634}"/>
              </a:ext>
            </a:extLst>
          </p:cNvPr>
          <p:cNvSpPr txBox="1"/>
          <p:nvPr/>
        </p:nvSpPr>
        <p:spPr>
          <a:xfrm rot="775015">
            <a:off x="6590329" y="3683005"/>
            <a:ext cx="3096344" cy="400110"/>
          </a:xfrm>
          <a:prstGeom prst="rect">
            <a:avLst/>
          </a:prstGeom>
          <a:noFill/>
        </p:spPr>
        <p:txBody>
          <a:bodyPr wrap="square" rtlCol="0">
            <a:spAutoFit/>
          </a:bodyPr>
          <a:lstStyle/>
          <a:p>
            <a:r>
              <a:rPr lang="en-US" sz="2000" dirty="0">
                <a:solidFill>
                  <a:srgbClr val="0070C0"/>
                </a:solidFill>
              </a:rPr>
              <a:t>Conscientious</a:t>
            </a:r>
          </a:p>
        </p:txBody>
      </p:sp>
      <p:sp>
        <p:nvSpPr>
          <p:cNvPr id="11" name="TextBox 10">
            <a:extLst>
              <a:ext uri="{FF2B5EF4-FFF2-40B4-BE49-F238E27FC236}">
                <a16:creationId xmlns:a16="http://schemas.microsoft.com/office/drawing/2014/main" id="{2695C7AC-3473-4B4C-A8EB-C7A0288A0330}"/>
              </a:ext>
            </a:extLst>
          </p:cNvPr>
          <p:cNvSpPr txBox="1"/>
          <p:nvPr/>
        </p:nvSpPr>
        <p:spPr>
          <a:xfrm>
            <a:off x="6228184" y="1996316"/>
            <a:ext cx="3096344" cy="400110"/>
          </a:xfrm>
          <a:prstGeom prst="rect">
            <a:avLst/>
          </a:prstGeom>
          <a:noFill/>
        </p:spPr>
        <p:txBody>
          <a:bodyPr wrap="square" rtlCol="0">
            <a:spAutoFit/>
          </a:bodyPr>
          <a:lstStyle/>
          <a:p>
            <a:r>
              <a:rPr lang="en-US" sz="2000" dirty="0">
                <a:solidFill>
                  <a:schemeClr val="accent2"/>
                </a:solidFill>
              </a:rPr>
              <a:t>Flexible</a:t>
            </a:r>
          </a:p>
        </p:txBody>
      </p:sp>
      <p:sp>
        <p:nvSpPr>
          <p:cNvPr id="12" name="TextBox 11">
            <a:extLst>
              <a:ext uri="{FF2B5EF4-FFF2-40B4-BE49-F238E27FC236}">
                <a16:creationId xmlns:a16="http://schemas.microsoft.com/office/drawing/2014/main" id="{D5972BF8-4663-1348-8006-8A371696A23A}"/>
              </a:ext>
            </a:extLst>
          </p:cNvPr>
          <p:cNvSpPr txBox="1"/>
          <p:nvPr/>
        </p:nvSpPr>
        <p:spPr>
          <a:xfrm rot="1590781">
            <a:off x="2512383" y="3033911"/>
            <a:ext cx="3096344" cy="400110"/>
          </a:xfrm>
          <a:prstGeom prst="rect">
            <a:avLst/>
          </a:prstGeom>
          <a:noFill/>
        </p:spPr>
        <p:txBody>
          <a:bodyPr wrap="square" rtlCol="0">
            <a:spAutoFit/>
          </a:bodyPr>
          <a:lstStyle/>
          <a:p>
            <a:r>
              <a:rPr lang="en-US" sz="2000" dirty="0">
                <a:solidFill>
                  <a:schemeClr val="accent6">
                    <a:lumMod val="50000"/>
                  </a:schemeClr>
                </a:solidFill>
              </a:rPr>
              <a:t>Sincere</a:t>
            </a:r>
          </a:p>
        </p:txBody>
      </p:sp>
      <p:sp>
        <p:nvSpPr>
          <p:cNvPr id="13" name="TextBox 12">
            <a:extLst>
              <a:ext uri="{FF2B5EF4-FFF2-40B4-BE49-F238E27FC236}">
                <a16:creationId xmlns:a16="http://schemas.microsoft.com/office/drawing/2014/main" id="{1D4EB824-C817-E04A-9BAC-B506EBC06F8D}"/>
              </a:ext>
            </a:extLst>
          </p:cNvPr>
          <p:cNvSpPr txBox="1"/>
          <p:nvPr/>
        </p:nvSpPr>
        <p:spPr>
          <a:xfrm rot="653886">
            <a:off x="2474640" y="4730438"/>
            <a:ext cx="3096344" cy="400110"/>
          </a:xfrm>
          <a:prstGeom prst="rect">
            <a:avLst/>
          </a:prstGeom>
          <a:noFill/>
        </p:spPr>
        <p:txBody>
          <a:bodyPr wrap="square" rtlCol="0">
            <a:spAutoFit/>
          </a:bodyPr>
          <a:lstStyle/>
          <a:p>
            <a:r>
              <a:rPr lang="en-US" sz="2000" dirty="0">
                <a:solidFill>
                  <a:schemeClr val="accent5">
                    <a:lumMod val="75000"/>
                  </a:schemeClr>
                </a:solidFill>
              </a:rPr>
              <a:t>Spontaneous</a:t>
            </a:r>
          </a:p>
        </p:txBody>
      </p:sp>
      <p:sp>
        <p:nvSpPr>
          <p:cNvPr id="14" name="TextBox 13">
            <a:extLst>
              <a:ext uri="{FF2B5EF4-FFF2-40B4-BE49-F238E27FC236}">
                <a16:creationId xmlns:a16="http://schemas.microsoft.com/office/drawing/2014/main" id="{D3DF02E7-1CD4-914E-ADA8-E05EEE33C6F1}"/>
              </a:ext>
            </a:extLst>
          </p:cNvPr>
          <p:cNvSpPr txBox="1"/>
          <p:nvPr/>
        </p:nvSpPr>
        <p:spPr>
          <a:xfrm>
            <a:off x="3023828" y="5917809"/>
            <a:ext cx="3096344" cy="400110"/>
          </a:xfrm>
          <a:prstGeom prst="rect">
            <a:avLst/>
          </a:prstGeom>
          <a:noFill/>
        </p:spPr>
        <p:txBody>
          <a:bodyPr wrap="square" rtlCol="0">
            <a:spAutoFit/>
          </a:bodyPr>
          <a:lstStyle/>
          <a:p>
            <a:r>
              <a:rPr lang="en-US" sz="2000" dirty="0">
                <a:solidFill>
                  <a:srgbClr val="92D050"/>
                </a:solidFill>
              </a:rPr>
              <a:t>Appreciative</a:t>
            </a:r>
          </a:p>
        </p:txBody>
      </p:sp>
      <p:sp>
        <p:nvSpPr>
          <p:cNvPr id="15" name="TextBox 14">
            <a:extLst>
              <a:ext uri="{FF2B5EF4-FFF2-40B4-BE49-F238E27FC236}">
                <a16:creationId xmlns:a16="http://schemas.microsoft.com/office/drawing/2014/main" id="{ACC448F9-9342-6541-ADEE-39DE805D6334}"/>
              </a:ext>
            </a:extLst>
          </p:cNvPr>
          <p:cNvSpPr txBox="1"/>
          <p:nvPr/>
        </p:nvSpPr>
        <p:spPr>
          <a:xfrm>
            <a:off x="6732240" y="5652087"/>
            <a:ext cx="3096344" cy="400110"/>
          </a:xfrm>
          <a:prstGeom prst="rect">
            <a:avLst/>
          </a:prstGeom>
          <a:noFill/>
        </p:spPr>
        <p:txBody>
          <a:bodyPr wrap="square" rtlCol="0">
            <a:spAutoFit/>
          </a:bodyPr>
          <a:lstStyle/>
          <a:p>
            <a:r>
              <a:rPr lang="en-US" sz="2000" dirty="0">
                <a:solidFill>
                  <a:schemeClr val="tx2"/>
                </a:solidFill>
              </a:rPr>
              <a:t>Organised</a:t>
            </a:r>
          </a:p>
        </p:txBody>
      </p:sp>
    </p:spTree>
    <p:extLst>
      <p:ext uri="{BB962C8B-B14F-4D97-AF65-F5344CB8AC3E}">
        <p14:creationId xmlns:p14="http://schemas.microsoft.com/office/powerpoint/2010/main" val="285329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214F-E7CC-E540-BC8A-2D1BF290C741}"/>
              </a:ext>
            </a:extLst>
          </p:cNvPr>
          <p:cNvSpPr>
            <a:spLocks noGrp="1"/>
          </p:cNvSpPr>
          <p:nvPr>
            <p:ph type="title"/>
          </p:nvPr>
        </p:nvSpPr>
        <p:spPr/>
        <p:txBody>
          <a:bodyPr/>
          <a:lstStyle/>
          <a:p>
            <a:r>
              <a:rPr lang="en-GB" dirty="0">
                <a:solidFill>
                  <a:srgbClr val="7030A0"/>
                </a:solidFill>
              </a:rPr>
              <a:t>Discussion</a:t>
            </a:r>
          </a:p>
        </p:txBody>
      </p:sp>
      <p:sp>
        <p:nvSpPr>
          <p:cNvPr id="3" name="Content Placeholder 2">
            <a:extLst>
              <a:ext uri="{FF2B5EF4-FFF2-40B4-BE49-F238E27FC236}">
                <a16:creationId xmlns:a16="http://schemas.microsoft.com/office/drawing/2014/main" id="{501592A7-0396-6E4E-AE22-1D28F8BB0E42}"/>
              </a:ext>
            </a:extLst>
          </p:cNvPr>
          <p:cNvSpPr>
            <a:spLocks noGrp="1"/>
          </p:cNvSpPr>
          <p:nvPr>
            <p:ph idx="1"/>
          </p:nvPr>
        </p:nvSpPr>
        <p:spPr/>
        <p:txBody>
          <a:bodyPr/>
          <a:lstStyle/>
          <a:p>
            <a:pPr marL="0" indent="0" algn="ctr">
              <a:buNone/>
            </a:pPr>
            <a:r>
              <a:rPr lang="en-GB" dirty="0"/>
              <a:t>How can you use your strengths to help your learning as an adult?</a:t>
            </a:r>
          </a:p>
          <a:p>
            <a:pPr marL="0" indent="0">
              <a:buNone/>
            </a:pPr>
            <a:endParaRPr lang="en-GB" dirty="0"/>
          </a:p>
          <a:p>
            <a:pPr marL="0" indent="0" algn="ctr">
              <a:buNone/>
            </a:pPr>
            <a:r>
              <a:rPr lang="en-GB" sz="2400" dirty="0">
                <a:solidFill>
                  <a:schemeClr val="accent4"/>
                </a:solidFill>
              </a:rPr>
              <a:t>Explore what you consider to be your strengths and how to draw on these to help within your learning</a:t>
            </a:r>
          </a:p>
        </p:txBody>
      </p:sp>
    </p:spTree>
    <p:extLst>
      <p:ext uri="{BB962C8B-B14F-4D97-AF65-F5344CB8AC3E}">
        <p14:creationId xmlns:p14="http://schemas.microsoft.com/office/powerpoint/2010/main" val="372180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7030A0"/>
                </a:solidFill>
              </a:rPr>
              <a:t>Goals</a:t>
            </a:r>
          </a:p>
        </p:txBody>
      </p:sp>
      <p:sp>
        <p:nvSpPr>
          <p:cNvPr id="3" name="Content Placeholder 2"/>
          <p:cNvSpPr>
            <a:spLocks noGrp="1"/>
          </p:cNvSpPr>
          <p:nvPr>
            <p:ph idx="1"/>
          </p:nvPr>
        </p:nvSpPr>
        <p:spPr/>
        <p:txBody>
          <a:bodyPr>
            <a:normAutofit/>
          </a:bodyPr>
          <a:lstStyle/>
          <a:p>
            <a:pPr>
              <a:buClr>
                <a:srgbClr val="7030A0"/>
              </a:buClr>
            </a:pPr>
            <a:r>
              <a:rPr lang="en-GB" sz="2400" dirty="0"/>
              <a:t>‘Well-formed outcomes’ – from NLP</a:t>
            </a:r>
          </a:p>
          <a:p>
            <a:pPr>
              <a:buClr>
                <a:srgbClr val="7030A0"/>
              </a:buClr>
            </a:pPr>
            <a:r>
              <a:rPr lang="en-GB" sz="2400" dirty="0"/>
              <a:t>Important that your goals balance with other areas of your life, are in your control and framed positively</a:t>
            </a:r>
          </a:p>
          <a:p>
            <a:pPr>
              <a:buClr>
                <a:srgbClr val="7030A0"/>
              </a:buClr>
            </a:pPr>
            <a:r>
              <a:rPr lang="en-GB" sz="2400" dirty="0"/>
              <a:t>Impact of visualisation – RAS in brain</a:t>
            </a:r>
          </a:p>
          <a:p>
            <a:pPr>
              <a:buClr>
                <a:srgbClr val="7030A0"/>
              </a:buClr>
            </a:pPr>
            <a:endParaRPr lang="en-GB" sz="2400" dirty="0"/>
          </a:p>
          <a:p>
            <a:pPr>
              <a:buClr>
                <a:srgbClr val="7030A0"/>
              </a:buClr>
            </a:pPr>
            <a:r>
              <a:rPr lang="en-GB" sz="2400" dirty="0"/>
              <a:t>HUGG – from ‘The Art of Being Brilliant’</a:t>
            </a:r>
          </a:p>
          <a:p>
            <a:pPr>
              <a:buClr>
                <a:srgbClr val="7030A0"/>
              </a:buClr>
            </a:pPr>
            <a:r>
              <a:rPr lang="en-GB" sz="2400" dirty="0"/>
              <a:t>Have a huge goal and make it manageable</a:t>
            </a:r>
          </a:p>
          <a:p>
            <a:pPr>
              <a:buClr>
                <a:srgbClr val="7030A0"/>
              </a:buClr>
            </a:pPr>
            <a:endParaRPr lang="en-GB" sz="2000" dirty="0"/>
          </a:p>
          <a:p>
            <a:pPr marL="0" indent="0">
              <a:buNone/>
            </a:pPr>
            <a:endParaRPr lang="en-GB" sz="2000" dirty="0"/>
          </a:p>
        </p:txBody>
      </p:sp>
      <p:pic>
        <p:nvPicPr>
          <p:cNvPr id="1026" name="Picture 2" descr="C:\Users\ClaireB\AppData\Local\Microsoft\Windows\Temporary Internet Files\Content.IE5\ECKXWGJ4\commensalism[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653136"/>
            <a:ext cx="2413231" cy="15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8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923928" y="404664"/>
            <a:ext cx="1296144" cy="830997"/>
          </a:xfrm>
          <a:prstGeom prst="rect">
            <a:avLst/>
          </a:prstGeom>
          <a:noFill/>
          <a:ln>
            <a:solidFill>
              <a:schemeClr val="tx1"/>
            </a:solidFill>
          </a:ln>
        </p:spPr>
        <p:txBody>
          <a:bodyPr wrap="square" rtlCol="0">
            <a:spAutoFit/>
          </a:bodyPr>
          <a:lstStyle/>
          <a:p>
            <a:r>
              <a:rPr lang="en-GB" sz="1200" dirty="0"/>
              <a:t>What do you want?</a:t>
            </a:r>
          </a:p>
          <a:p>
            <a:r>
              <a:rPr lang="en-GB" sz="1200" dirty="0"/>
              <a:t>Use positive language</a:t>
            </a:r>
          </a:p>
        </p:txBody>
      </p:sp>
      <p:sp>
        <p:nvSpPr>
          <p:cNvPr id="8" name="TextBox 7"/>
          <p:cNvSpPr txBox="1"/>
          <p:nvPr/>
        </p:nvSpPr>
        <p:spPr>
          <a:xfrm>
            <a:off x="6372200" y="1388061"/>
            <a:ext cx="2376264" cy="1015663"/>
          </a:xfrm>
          <a:prstGeom prst="rect">
            <a:avLst/>
          </a:prstGeom>
          <a:noFill/>
          <a:ln>
            <a:solidFill>
              <a:schemeClr val="tx1"/>
            </a:solidFill>
          </a:ln>
        </p:spPr>
        <p:txBody>
          <a:bodyPr wrap="square" rtlCol="0">
            <a:spAutoFit/>
          </a:bodyPr>
          <a:lstStyle/>
          <a:p>
            <a:r>
              <a:rPr lang="en-GB" sz="1200" dirty="0"/>
              <a:t>Can you initiate and do it?</a:t>
            </a:r>
          </a:p>
          <a:p>
            <a:r>
              <a:rPr lang="en-GB" sz="1200" dirty="0"/>
              <a:t>Must be something you can actively do something about.</a:t>
            </a:r>
          </a:p>
          <a:p>
            <a:r>
              <a:rPr lang="en-GB" sz="1200" dirty="0"/>
              <a:t>An outcome for yourself, not others.</a:t>
            </a:r>
          </a:p>
        </p:txBody>
      </p:sp>
      <p:sp>
        <p:nvSpPr>
          <p:cNvPr id="9" name="TextBox 8"/>
          <p:cNvSpPr txBox="1"/>
          <p:nvPr/>
        </p:nvSpPr>
        <p:spPr>
          <a:xfrm>
            <a:off x="6516216" y="4077072"/>
            <a:ext cx="2376264" cy="1200329"/>
          </a:xfrm>
          <a:prstGeom prst="rect">
            <a:avLst/>
          </a:prstGeom>
          <a:noFill/>
          <a:ln>
            <a:solidFill>
              <a:schemeClr val="tx1"/>
            </a:solidFill>
          </a:ln>
        </p:spPr>
        <p:txBody>
          <a:bodyPr wrap="square" rtlCol="0">
            <a:spAutoFit/>
          </a:bodyPr>
          <a:lstStyle/>
          <a:p>
            <a:r>
              <a:rPr lang="en-GB" sz="1200" dirty="0"/>
              <a:t>What or how specifically?</a:t>
            </a:r>
          </a:p>
          <a:p>
            <a:r>
              <a:rPr lang="en-GB" sz="1200" dirty="0"/>
              <a:t>Need a clear outcome e.g. how much money specifically do you want to earn</a:t>
            </a:r>
          </a:p>
          <a:p>
            <a:r>
              <a:rPr lang="en-GB" sz="1200" dirty="0"/>
              <a:t>What do you see/feel/hear – use senses</a:t>
            </a:r>
          </a:p>
        </p:txBody>
      </p:sp>
      <p:sp>
        <p:nvSpPr>
          <p:cNvPr id="10" name="TextBox 9"/>
          <p:cNvSpPr txBox="1"/>
          <p:nvPr/>
        </p:nvSpPr>
        <p:spPr>
          <a:xfrm>
            <a:off x="3948545" y="5589240"/>
            <a:ext cx="1296144" cy="830997"/>
          </a:xfrm>
          <a:prstGeom prst="rect">
            <a:avLst/>
          </a:prstGeom>
          <a:noFill/>
          <a:ln>
            <a:solidFill>
              <a:schemeClr val="tx1"/>
            </a:solidFill>
          </a:ln>
        </p:spPr>
        <p:txBody>
          <a:bodyPr wrap="square" rtlCol="0">
            <a:spAutoFit/>
          </a:bodyPr>
          <a:lstStyle/>
          <a:p>
            <a:r>
              <a:rPr lang="en-GB" sz="1200" dirty="0"/>
              <a:t>When, where and with whom?</a:t>
            </a:r>
          </a:p>
          <a:p>
            <a:r>
              <a:rPr lang="en-GB" sz="1200" dirty="0"/>
              <a:t>Add the context to your outcome</a:t>
            </a:r>
          </a:p>
        </p:txBody>
      </p:sp>
      <p:sp>
        <p:nvSpPr>
          <p:cNvPr id="11" name="TextBox 10"/>
          <p:cNvSpPr txBox="1"/>
          <p:nvPr/>
        </p:nvSpPr>
        <p:spPr>
          <a:xfrm>
            <a:off x="224282" y="4106807"/>
            <a:ext cx="2304256" cy="1569660"/>
          </a:xfrm>
          <a:prstGeom prst="rect">
            <a:avLst/>
          </a:prstGeom>
          <a:noFill/>
          <a:ln>
            <a:solidFill>
              <a:schemeClr val="tx1"/>
            </a:solidFill>
          </a:ln>
        </p:spPr>
        <p:txBody>
          <a:bodyPr wrap="square" rtlCol="0">
            <a:spAutoFit/>
          </a:bodyPr>
          <a:lstStyle/>
          <a:p>
            <a:r>
              <a:rPr lang="en-GB" sz="1200" dirty="0"/>
              <a:t>What do you need?</a:t>
            </a:r>
          </a:p>
          <a:p>
            <a:r>
              <a:rPr lang="en-GB" sz="1200" dirty="0"/>
              <a:t>Internal e.g. skills, knowledge, time, frame of mind, health and fitness</a:t>
            </a:r>
          </a:p>
          <a:p>
            <a:r>
              <a:rPr lang="en-GB" sz="1200" dirty="0"/>
              <a:t>External e.g. support, money, equipment, information, contacts.</a:t>
            </a:r>
          </a:p>
          <a:p>
            <a:r>
              <a:rPr lang="en-GB" sz="1200" dirty="0"/>
              <a:t>What do I have now and what do I need to acquire?</a:t>
            </a:r>
          </a:p>
        </p:txBody>
      </p:sp>
      <p:sp>
        <p:nvSpPr>
          <p:cNvPr id="12" name="TextBox 11"/>
          <p:cNvSpPr txBox="1"/>
          <p:nvPr/>
        </p:nvSpPr>
        <p:spPr>
          <a:xfrm>
            <a:off x="395536" y="1235661"/>
            <a:ext cx="2133002" cy="1384995"/>
          </a:xfrm>
          <a:prstGeom prst="rect">
            <a:avLst/>
          </a:prstGeom>
          <a:noFill/>
          <a:ln>
            <a:solidFill>
              <a:schemeClr val="tx1"/>
            </a:solidFill>
          </a:ln>
        </p:spPr>
        <p:txBody>
          <a:bodyPr wrap="square" rtlCol="0">
            <a:spAutoFit/>
          </a:bodyPr>
          <a:lstStyle/>
          <a:p>
            <a:r>
              <a:rPr lang="en-GB" sz="1200" dirty="0"/>
              <a:t>What are the consequences on other things and people?</a:t>
            </a:r>
          </a:p>
          <a:p>
            <a:r>
              <a:rPr lang="en-GB" sz="1200" dirty="0"/>
              <a:t>What will I gain when I have outcome?</a:t>
            </a:r>
          </a:p>
          <a:p>
            <a:r>
              <a:rPr lang="en-GB" sz="1200" dirty="0"/>
              <a:t>What will I lose?</a:t>
            </a:r>
          </a:p>
          <a:p>
            <a:r>
              <a:rPr lang="en-GB" sz="1200" dirty="0"/>
              <a:t>Does this fit with all aspects of my life?</a:t>
            </a:r>
          </a:p>
        </p:txBody>
      </p:sp>
    </p:spTree>
    <p:extLst>
      <p:ext uri="{BB962C8B-B14F-4D97-AF65-F5344CB8AC3E}">
        <p14:creationId xmlns:p14="http://schemas.microsoft.com/office/powerpoint/2010/main" val="138480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A925-9633-A74A-930C-768E87EA37A7}"/>
              </a:ext>
            </a:extLst>
          </p:cNvPr>
          <p:cNvSpPr>
            <a:spLocks noGrp="1"/>
          </p:cNvSpPr>
          <p:nvPr>
            <p:ph type="title"/>
          </p:nvPr>
        </p:nvSpPr>
        <p:spPr/>
        <p:txBody>
          <a:bodyPr>
            <a:normAutofit/>
          </a:bodyPr>
          <a:lstStyle/>
          <a:p>
            <a:r>
              <a:rPr lang="en-GB" dirty="0">
                <a:solidFill>
                  <a:srgbClr val="7030A0"/>
                </a:solidFill>
              </a:rPr>
              <a:t>HUGG Pyramid</a:t>
            </a:r>
          </a:p>
        </p:txBody>
      </p:sp>
      <p:pic>
        <p:nvPicPr>
          <p:cNvPr id="6" name="Content Placeholder 5" descr="Engineering drawing&#10;&#10;Description automatically generated with medium confidence">
            <a:extLst>
              <a:ext uri="{FF2B5EF4-FFF2-40B4-BE49-F238E27FC236}">
                <a16:creationId xmlns:a16="http://schemas.microsoft.com/office/drawing/2014/main" id="{6436E207-8D81-BF4F-B0B9-32F189228F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281" t="28131" r="18110" b="15291"/>
          <a:stretch/>
        </p:blipFill>
        <p:spPr>
          <a:xfrm>
            <a:off x="1691680" y="1664038"/>
            <a:ext cx="5351946" cy="4213234"/>
          </a:xfrm>
        </p:spPr>
      </p:pic>
    </p:spTree>
    <p:extLst>
      <p:ext uri="{BB962C8B-B14F-4D97-AF65-F5344CB8AC3E}">
        <p14:creationId xmlns:p14="http://schemas.microsoft.com/office/powerpoint/2010/main" val="162444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7030A0"/>
                </a:solidFill>
              </a:rPr>
              <a:t>Beliefs</a:t>
            </a:r>
          </a:p>
        </p:txBody>
      </p:sp>
      <p:sp>
        <p:nvSpPr>
          <p:cNvPr id="3" name="Content Placeholder 2"/>
          <p:cNvSpPr>
            <a:spLocks noGrp="1"/>
          </p:cNvSpPr>
          <p:nvPr>
            <p:ph idx="1"/>
          </p:nvPr>
        </p:nvSpPr>
        <p:spPr>
          <a:xfrm>
            <a:off x="457200" y="1600200"/>
            <a:ext cx="3970784" cy="4421087"/>
          </a:xfrm>
        </p:spPr>
        <p:txBody>
          <a:bodyPr>
            <a:normAutofit lnSpcReduction="10000"/>
          </a:bodyPr>
          <a:lstStyle/>
          <a:p>
            <a:pPr marL="0" indent="0">
              <a:buNone/>
            </a:pPr>
            <a:r>
              <a:rPr lang="en-GB" sz="2800" dirty="0">
                <a:solidFill>
                  <a:srgbClr val="00B0F0"/>
                </a:solidFill>
              </a:rPr>
              <a:t>“Whatever you can do, or dream you can do, begin it. Boldness has genius, power and magic in it.” Goethe</a:t>
            </a:r>
          </a:p>
          <a:p>
            <a:pPr marL="0" indent="0">
              <a:buNone/>
            </a:pPr>
            <a:endParaRPr lang="en-GB" dirty="0"/>
          </a:p>
          <a:p>
            <a:pPr marL="0" indent="0">
              <a:buNone/>
            </a:pPr>
            <a:r>
              <a:rPr lang="en-GB" sz="2800" dirty="0">
                <a:solidFill>
                  <a:srgbClr val="00CC00"/>
                </a:solidFill>
              </a:rPr>
              <a:t>“Whether you think you can, or think you can’t, you’re right!”</a:t>
            </a:r>
          </a:p>
          <a:p>
            <a:pPr marL="0" indent="0">
              <a:buNone/>
            </a:pPr>
            <a:r>
              <a:rPr lang="en-GB" sz="2800" dirty="0">
                <a:solidFill>
                  <a:srgbClr val="00CC00"/>
                </a:solidFill>
              </a:rPr>
              <a:t>Henry Ford</a:t>
            </a:r>
          </a:p>
        </p:txBody>
      </p:sp>
      <p:sp>
        <p:nvSpPr>
          <p:cNvPr id="4" name="Content Placeholder 2"/>
          <p:cNvSpPr txBox="1">
            <a:spLocks/>
          </p:cNvSpPr>
          <p:nvPr/>
        </p:nvSpPr>
        <p:spPr>
          <a:xfrm>
            <a:off x="4786858" y="1268760"/>
            <a:ext cx="4186808" cy="442108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b="1" dirty="0"/>
          </a:p>
          <a:p>
            <a:pPr marL="0" indent="0">
              <a:buNone/>
            </a:pPr>
            <a:endParaRPr lang="en-GB" sz="2600" b="1" dirty="0"/>
          </a:p>
          <a:p>
            <a:pPr marL="0" indent="0">
              <a:buNone/>
            </a:pPr>
            <a:r>
              <a:rPr lang="en-GB" sz="2600" dirty="0">
                <a:solidFill>
                  <a:srgbClr val="FF0000"/>
                </a:solidFill>
              </a:rPr>
              <a:t>“Twenty years from now you will be more disappointed by the things you didn’t do than by the things you did do, so throw off the bowlines, sail away from safe harbour, catch the trade winds in your hair. Explore, Dream, Discover.” Mark Twain</a:t>
            </a:r>
          </a:p>
          <a:p>
            <a:pPr marL="0" indent="0">
              <a:buFont typeface="Arial"/>
              <a:buNone/>
            </a:pPr>
            <a:endParaRPr lang="en-GB" dirty="0"/>
          </a:p>
        </p:txBody>
      </p:sp>
    </p:spTree>
    <p:extLst>
      <p:ext uri="{BB962C8B-B14F-4D97-AF65-F5344CB8AC3E}">
        <p14:creationId xmlns:p14="http://schemas.microsoft.com/office/powerpoint/2010/main" val="279380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7030A0"/>
                </a:solidFill>
              </a:rPr>
              <a:t>Beliefs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1048465"/>
              </p:ext>
            </p:extLst>
          </p:nvPr>
        </p:nvGraphicFramePr>
        <p:xfrm>
          <a:off x="683568" y="16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594D1B0-BAEE-7D41-B2DC-2FD736175414}"/>
              </a:ext>
            </a:extLst>
          </p:cNvPr>
          <p:cNvSpPr txBox="1"/>
          <p:nvPr/>
        </p:nvSpPr>
        <p:spPr>
          <a:xfrm>
            <a:off x="6948264" y="5383033"/>
            <a:ext cx="2088232" cy="1200329"/>
          </a:xfrm>
          <a:prstGeom prst="rect">
            <a:avLst/>
          </a:prstGeom>
          <a:noFill/>
        </p:spPr>
        <p:txBody>
          <a:bodyPr wrap="square" rtlCol="0">
            <a:spAutoFit/>
          </a:bodyPr>
          <a:lstStyle/>
          <a:p>
            <a:r>
              <a:rPr lang="en-GB" dirty="0"/>
              <a:t>Consider: What baby steps can you take to prove your self-belief wrong?</a:t>
            </a:r>
          </a:p>
        </p:txBody>
      </p:sp>
    </p:spTree>
    <p:extLst>
      <p:ext uri="{BB962C8B-B14F-4D97-AF65-F5344CB8AC3E}">
        <p14:creationId xmlns:p14="http://schemas.microsoft.com/office/powerpoint/2010/main" val="4091595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471</Words>
  <Application>Microsoft Macintosh PowerPoint</Application>
  <PresentationFormat>On-screen Show (4:3)</PresentationFormat>
  <Paragraphs>83</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Identifying Your Strengths</vt:lpstr>
      <vt:lpstr>Strengths</vt:lpstr>
      <vt:lpstr>Strengths examples</vt:lpstr>
      <vt:lpstr>Discussion</vt:lpstr>
      <vt:lpstr>Goals</vt:lpstr>
      <vt:lpstr>PowerPoint Presentation</vt:lpstr>
      <vt:lpstr>HUGG Pyramid</vt:lpstr>
      <vt:lpstr>Beliefs</vt:lpstr>
      <vt:lpstr>Beliefs</vt:lpstr>
      <vt:lpstr>Adult Ambassador</vt:lpstr>
      <vt:lpstr>Questions?</vt:lpstr>
    </vt:vector>
  </TitlesOfParts>
  <Company>Barclays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Stuart : Barclaycard</dc:creator>
  <cp:lastModifiedBy>Claire Burgess</cp:lastModifiedBy>
  <cp:revision>5</cp:revision>
  <dcterms:created xsi:type="dcterms:W3CDTF">2014-06-11T12:56:59Z</dcterms:created>
  <dcterms:modified xsi:type="dcterms:W3CDTF">2022-03-03T19:47:59Z</dcterms:modified>
</cp:coreProperties>
</file>